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Relationship Id="rId12" Type="http://schemas.openxmlformats.org/officeDocument/2006/relationships/image" Target="../media/image162.png"/><Relationship Id="rId13" Type="http://schemas.openxmlformats.org/officeDocument/2006/relationships/image" Target="../media/image163.png"/><Relationship Id="rId14" Type="http://schemas.openxmlformats.org/officeDocument/2006/relationships/image" Target="../media/image16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Relationship Id="rId13" Type="http://schemas.openxmlformats.org/officeDocument/2006/relationships/image" Target="../media/image176.png"/><Relationship Id="rId14" Type="http://schemas.openxmlformats.org/officeDocument/2006/relationships/image" Target="../media/image177.png"/><Relationship Id="rId15" Type="http://schemas.openxmlformats.org/officeDocument/2006/relationships/image" Target="../media/image17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Relationship Id="rId17" Type="http://schemas.openxmlformats.org/officeDocument/2006/relationships/image" Target="../media/image194.png"/><Relationship Id="rId18" Type="http://schemas.openxmlformats.org/officeDocument/2006/relationships/image" Target="../media/image19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3" Type="http://schemas.openxmlformats.org/officeDocument/2006/relationships/image" Target="../media/image207.png"/><Relationship Id="rId14" Type="http://schemas.openxmlformats.org/officeDocument/2006/relationships/image" Target="../media/image208.png"/><Relationship Id="rId15" Type="http://schemas.openxmlformats.org/officeDocument/2006/relationships/image" Target="../media/image209.png"/><Relationship Id="rId16" Type="http://schemas.openxmlformats.org/officeDocument/2006/relationships/image" Target="../media/image210.png"/><Relationship Id="rId17" Type="http://schemas.openxmlformats.org/officeDocument/2006/relationships/image" Target="../media/image211.png"/><Relationship Id="rId18" Type="http://schemas.openxmlformats.org/officeDocument/2006/relationships/image" Target="../media/image212.png"/><Relationship Id="rId19" Type="http://schemas.openxmlformats.org/officeDocument/2006/relationships/image" Target="../media/image213.png"/><Relationship Id="rId20" Type="http://schemas.openxmlformats.org/officeDocument/2006/relationships/image" Target="../media/image214.png"/><Relationship Id="rId21" Type="http://schemas.openxmlformats.org/officeDocument/2006/relationships/image" Target="../media/image215.png"/><Relationship Id="rId22" Type="http://schemas.openxmlformats.org/officeDocument/2006/relationships/image" Target="../media/image216.png"/><Relationship Id="rId23" Type="http://schemas.openxmlformats.org/officeDocument/2006/relationships/image" Target="../media/image217.png"/><Relationship Id="rId24" Type="http://schemas.openxmlformats.org/officeDocument/2006/relationships/image" Target="../media/image21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Relationship Id="rId14" Type="http://schemas.openxmlformats.org/officeDocument/2006/relationships/image" Target="../media/image231.png"/><Relationship Id="rId15" Type="http://schemas.openxmlformats.org/officeDocument/2006/relationships/image" Target="../media/image232.png"/><Relationship Id="rId16" Type="http://schemas.openxmlformats.org/officeDocument/2006/relationships/image" Target="../media/image233.png"/><Relationship Id="rId17" Type="http://schemas.openxmlformats.org/officeDocument/2006/relationships/image" Target="../media/image234.png"/><Relationship Id="rId18" Type="http://schemas.openxmlformats.org/officeDocument/2006/relationships/image" Target="../media/image23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Relationship Id="rId13" Type="http://schemas.openxmlformats.org/officeDocument/2006/relationships/image" Target="../media/image247.png"/><Relationship Id="rId14" Type="http://schemas.openxmlformats.org/officeDocument/2006/relationships/image" Target="../media/image248.png"/><Relationship Id="rId15" Type="http://schemas.openxmlformats.org/officeDocument/2006/relationships/image" Target="../media/image249.png"/><Relationship Id="rId16" Type="http://schemas.openxmlformats.org/officeDocument/2006/relationships/image" Target="../media/image250.png"/><Relationship Id="rId17" Type="http://schemas.openxmlformats.org/officeDocument/2006/relationships/image" Target="../media/image251.png"/><Relationship Id="rId18" Type="http://schemas.openxmlformats.org/officeDocument/2006/relationships/image" Target="../media/image25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Relationship Id="rId11" Type="http://schemas.openxmlformats.org/officeDocument/2006/relationships/image" Target="../media/image262.png"/><Relationship Id="rId12" Type="http://schemas.openxmlformats.org/officeDocument/2006/relationships/image" Target="../media/image263.png"/><Relationship Id="rId13" Type="http://schemas.openxmlformats.org/officeDocument/2006/relationships/image" Target="../media/image264.png"/><Relationship Id="rId14" Type="http://schemas.openxmlformats.org/officeDocument/2006/relationships/image" Target="../media/image265.png"/><Relationship Id="rId15" Type="http://schemas.openxmlformats.org/officeDocument/2006/relationships/image" Target="../media/image26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277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Relationship Id="rId16" Type="http://schemas.openxmlformats.org/officeDocument/2006/relationships/image" Target="../media/image281.png"/><Relationship Id="rId17" Type="http://schemas.openxmlformats.org/officeDocument/2006/relationships/image" Target="../media/image282.png"/><Relationship Id="rId18" Type="http://schemas.openxmlformats.org/officeDocument/2006/relationships/image" Target="../media/image28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Relationship Id="rId10" Type="http://schemas.openxmlformats.org/officeDocument/2006/relationships/image" Target="../media/image292.png"/><Relationship Id="rId11" Type="http://schemas.openxmlformats.org/officeDocument/2006/relationships/image" Target="../media/image293.png"/><Relationship Id="rId12" Type="http://schemas.openxmlformats.org/officeDocument/2006/relationships/image" Target="../media/image294.png"/><Relationship Id="rId13" Type="http://schemas.openxmlformats.org/officeDocument/2006/relationships/image" Target="../media/image295.png"/><Relationship Id="rId14" Type="http://schemas.openxmlformats.org/officeDocument/2006/relationships/image" Target="../media/image296.png"/><Relationship Id="rId15" Type="http://schemas.openxmlformats.org/officeDocument/2006/relationships/image" Target="../media/image297.png"/><Relationship Id="rId16" Type="http://schemas.openxmlformats.org/officeDocument/2006/relationships/image" Target="../media/image298.png"/><Relationship Id="rId17" Type="http://schemas.openxmlformats.org/officeDocument/2006/relationships/image" Target="../media/image299.png"/><Relationship Id="rId18" Type="http://schemas.openxmlformats.org/officeDocument/2006/relationships/image" Target="../media/image300.png"/><Relationship Id="rId19" Type="http://schemas.openxmlformats.org/officeDocument/2006/relationships/image" Target="../media/image301.png"/><Relationship Id="rId20" Type="http://schemas.openxmlformats.org/officeDocument/2006/relationships/image" Target="../media/image30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09.png"/><Relationship Id="rId9" Type="http://schemas.openxmlformats.org/officeDocument/2006/relationships/image" Target="../media/image310.png"/><Relationship Id="rId10" Type="http://schemas.openxmlformats.org/officeDocument/2006/relationships/image" Target="../media/image311.png"/><Relationship Id="rId11" Type="http://schemas.openxmlformats.org/officeDocument/2006/relationships/image" Target="../media/image312.png"/><Relationship Id="rId12" Type="http://schemas.openxmlformats.org/officeDocument/2006/relationships/image" Target="../media/image313.png"/><Relationship Id="rId13" Type="http://schemas.openxmlformats.org/officeDocument/2006/relationships/image" Target="../media/image314.png"/><Relationship Id="rId14" Type="http://schemas.openxmlformats.org/officeDocument/2006/relationships/image" Target="../media/image315.png"/><Relationship Id="rId15" Type="http://schemas.openxmlformats.org/officeDocument/2006/relationships/image" Target="../media/image316.png"/><Relationship Id="rId16" Type="http://schemas.openxmlformats.org/officeDocument/2006/relationships/image" Target="../media/image317.png"/><Relationship Id="rId17" Type="http://schemas.openxmlformats.org/officeDocument/2006/relationships/image" Target="../media/image318.png"/><Relationship Id="rId18" Type="http://schemas.openxmlformats.org/officeDocument/2006/relationships/image" Target="../media/image31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20" Type="http://schemas.openxmlformats.org/officeDocument/2006/relationships/image" Target="../media/image3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Relationship Id="rId9" Type="http://schemas.openxmlformats.org/officeDocument/2006/relationships/image" Target="../media/image327.png"/><Relationship Id="rId10" Type="http://schemas.openxmlformats.org/officeDocument/2006/relationships/image" Target="../media/image328.png"/><Relationship Id="rId11" Type="http://schemas.openxmlformats.org/officeDocument/2006/relationships/image" Target="../media/image329.png"/><Relationship Id="rId12" Type="http://schemas.openxmlformats.org/officeDocument/2006/relationships/image" Target="../media/image330.png"/><Relationship Id="rId13" Type="http://schemas.openxmlformats.org/officeDocument/2006/relationships/image" Target="../media/image331.png"/><Relationship Id="rId14" Type="http://schemas.openxmlformats.org/officeDocument/2006/relationships/image" Target="../media/image332.png"/><Relationship Id="rId15" Type="http://schemas.openxmlformats.org/officeDocument/2006/relationships/image" Target="../media/image333.png"/><Relationship Id="rId16" Type="http://schemas.openxmlformats.org/officeDocument/2006/relationships/image" Target="../media/image334.png"/><Relationship Id="rId17" Type="http://schemas.openxmlformats.org/officeDocument/2006/relationships/image" Target="../media/image335.png"/><Relationship Id="rId18" Type="http://schemas.openxmlformats.org/officeDocument/2006/relationships/image" Target="../media/image336.png"/><Relationship Id="rId19" Type="http://schemas.openxmlformats.org/officeDocument/2006/relationships/image" Target="../media/image337.png"/><Relationship Id="rId20" Type="http://schemas.openxmlformats.org/officeDocument/2006/relationships/image" Target="../media/image338.png"/><Relationship Id="rId21" Type="http://schemas.openxmlformats.org/officeDocument/2006/relationships/image" Target="../media/image339.png"/><Relationship Id="rId22" Type="http://schemas.openxmlformats.org/officeDocument/2006/relationships/image" Target="../media/image34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8.png"/><Relationship Id="rId3" Type="http://schemas.openxmlformats.org/officeDocument/2006/relationships/image" Target="../media/image349.png"/><Relationship Id="rId4" Type="http://schemas.openxmlformats.org/officeDocument/2006/relationships/image" Target="../media/image350.png"/><Relationship Id="rId5" Type="http://schemas.openxmlformats.org/officeDocument/2006/relationships/image" Target="../media/image351.png"/><Relationship Id="rId6" Type="http://schemas.openxmlformats.org/officeDocument/2006/relationships/image" Target="../media/image352.png"/><Relationship Id="rId7" Type="http://schemas.openxmlformats.org/officeDocument/2006/relationships/image" Target="../media/image353.png"/><Relationship Id="rId8" Type="http://schemas.openxmlformats.org/officeDocument/2006/relationships/image" Target="../media/image354.png"/><Relationship Id="rId9" Type="http://schemas.openxmlformats.org/officeDocument/2006/relationships/image" Target="../media/image355.png"/><Relationship Id="rId10" Type="http://schemas.openxmlformats.org/officeDocument/2006/relationships/image" Target="../media/image356.png"/><Relationship Id="rId11" Type="http://schemas.openxmlformats.org/officeDocument/2006/relationships/image" Target="../media/image357.png"/><Relationship Id="rId12" Type="http://schemas.openxmlformats.org/officeDocument/2006/relationships/image" Target="../media/image358.png"/><Relationship Id="rId13" Type="http://schemas.openxmlformats.org/officeDocument/2006/relationships/image" Target="../media/image359.png"/><Relationship Id="rId14" Type="http://schemas.openxmlformats.org/officeDocument/2006/relationships/image" Target="../media/image360.png"/><Relationship Id="rId15" Type="http://schemas.openxmlformats.org/officeDocument/2006/relationships/image" Target="../media/image361.png"/><Relationship Id="rId16" Type="http://schemas.openxmlformats.org/officeDocument/2006/relationships/image" Target="../media/image36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image" Target="../media/image366.png"/><Relationship Id="rId6" Type="http://schemas.openxmlformats.org/officeDocument/2006/relationships/image" Target="../media/image367.png"/><Relationship Id="rId7" Type="http://schemas.openxmlformats.org/officeDocument/2006/relationships/image" Target="../media/image368.png"/><Relationship Id="rId8" Type="http://schemas.openxmlformats.org/officeDocument/2006/relationships/image" Target="../media/image369.png"/><Relationship Id="rId9" Type="http://schemas.openxmlformats.org/officeDocument/2006/relationships/image" Target="../media/image37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1.png"/><Relationship Id="rId3" Type="http://schemas.openxmlformats.org/officeDocument/2006/relationships/image" Target="../media/image372.png"/><Relationship Id="rId4" Type="http://schemas.openxmlformats.org/officeDocument/2006/relationships/image" Target="../media/image373.png"/><Relationship Id="rId5" Type="http://schemas.openxmlformats.org/officeDocument/2006/relationships/image" Target="../media/image374.png"/><Relationship Id="rId6" Type="http://schemas.openxmlformats.org/officeDocument/2006/relationships/image" Target="../media/image375.png"/><Relationship Id="rId7" Type="http://schemas.openxmlformats.org/officeDocument/2006/relationships/image" Target="../media/image376.png"/><Relationship Id="rId8" Type="http://schemas.openxmlformats.org/officeDocument/2006/relationships/image" Target="../media/image377.png"/><Relationship Id="rId9" Type="http://schemas.openxmlformats.org/officeDocument/2006/relationships/image" Target="../media/image378.png"/><Relationship Id="rId10" Type="http://schemas.openxmlformats.org/officeDocument/2006/relationships/image" Target="../media/image379.png"/><Relationship Id="rId11" Type="http://schemas.openxmlformats.org/officeDocument/2006/relationships/image" Target="../media/image380.png"/><Relationship Id="rId12" Type="http://schemas.openxmlformats.org/officeDocument/2006/relationships/image" Target="../media/image381.png"/><Relationship Id="rId13" Type="http://schemas.openxmlformats.org/officeDocument/2006/relationships/image" Target="../media/image382.png"/><Relationship Id="rId14" Type="http://schemas.openxmlformats.org/officeDocument/2006/relationships/image" Target="../media/image383.png"/><Relationship Id="rId15" Type="http://schemas.openxmlformats.org/officeDocument/2006/relationships/image" Target="../media/image384.png"/><Relationship Id="rId16" Type="http://schemas.openxmlformats.org/officeDocument/2006/relationships/image" Target="../media/image385.png"/><Relationship Id="rId17" Type="http://schemas.openxmlformats.org/officeDocument/2006/relationships/image" Target="../media/image386.png"/><Relationship Id="rId18" Type="http://schemas.openxmlformats.org/officeDocument/2006/relationships/image" Target="../media/image387.png"/><Relationship Id="rId19" Type="http://schemas.openxmlformats.org/officeDocument/2006/relationships/image" Target="../media/image388.png"/><Relationship Id="rId20" Type="http://schemas.openxmlformats.org/officeDocument/2006/relationships/image" Target="../media/image389.png"/><Relationship Id="rId21" Type="http://schemas.openxmlformats.org/officeDocument/2006/relationships/image" Target="../media/image390.png"/><Relationship Id="rId22" Type="http://schemas.openxmlformats.org/officeDocument/2006/relationships/image" Target="../media/image391.png"/><Relationship Id="rId23" Type="http://schemas.openxmlformats.org/officeDocument/2006/relationships/image" Target="../media/image392.png"/><Relationship Id="rId24" Type="http://schemas.openxmlformats.org/officeDocument/2006/relationships/image" Target="../media/image39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Relationship Id="rId8" Type="http://schemas.openxmlformats.org/officeDocument/2006/relationships/image" Target="../media/image40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1.png"/><Relationship Id="rId3" Type="http://schemas.openxmlformats.org/officeDocument/2006/relationships/image" Target="../media/image402.png"/><Relationship Id="rId4" Type="http://schemas.openxmlformats.org/officeDocument/2006/relationships/image" Target="../media/image403.png"/><Relationship Id="rId5" Type="http://schemas.openxmlformats.org/officeDocument/2006/relationships/image" Target="../media/image404.png"/><Relationship Id="rId6" Type="http://schemas.openxmlformats.org/officeDocument/2006/relationships/image" Target="../media/image405.png"/><Relationship Id="rId7" Type="http://schemas.openxmlformats.org/officeDocument/2006/relationships/image" Target="../media/image406.png"/><Relationship Id="rId8" Type="http://schemas.openxmlformats.org/officeDocument/2006/relationships/image" Target="../media/image407.png"/><Relationship Id="rId9" Type="http://schemas.openxmlformats.org/officeDocument/2006/relationships/image" Target="../media/image408.png"/><Relationship Id="rId10" Type="http://schemas.openxmlformats.org/officeDocument/2006/relationships/image" Target="../media/image40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0.png"/><Relationship Id="rId3" Type="http://schemas.openxmlformats.org/officeDocument/2006/relationships/image" Target="../media/image411.png"/><Relationship Id="rId4" Type="http://schemas.openxmlformats.org/officeDocument/2006/relationships/image" Target="../media/image412.png"/><Relationship Id="rId5" Type="http://schemas.openxmlformats.org/officeDocument/2006/relationships/image" Target="../media/image413.png"/><Relationship Id="rId6" Type="http://schemas.openxmlformats.org/officeDocument/2006/relationships/image" Target="../media/image414.png"/><Relationship Id="rId7" Type="http://schemas.openxmlformats.org/officeDocument/2006/relationships/image" Target="../media/image415.png"/><Relationship Id="rId8" Type="http://schemas.openxmlformats.org/officeDocument/2006/relationships/image" Target="../media/image41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7.png"/><Relationship Id="rId3" Type="http://schemas.openxmlformats.org/officeDocument/2006/relationships/image" Target="../media/image418.png"/><Relationship Id="rId4" Type="http://schemas.openxmlformats.org/officeDocument/2006/relationships/image" Target="../media/image419.png"/><Relationship Id="rId5" Type="http://schemas.openxmlformats.org/officeDocument/2006/relationships/image" Target="../media/image420.png"/><Relationship Id="rId6" Type="http://schemas.openxmlformats.org/officeDocument/2006/relationships/image" Target="../media/image421.png"/><Relationship Id="rId7" Type="http://schemas.openxmlformats.org/officeDocument/2006/relationships/image" Target="../media/image422.png"/><Relationship Id="rId8" Type="http://schemas.openxmlformats.org/officeDocument/2006/relationships/image" Target="../media/image42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4.png"/><Relationship Id="rId3" Type="http://schemas.openxmlformats.org/officeDocument/2006/relationships/image" Target="../media/image425.png"/><Relationship Id="rId4" Type="http://schemas.openxmlformats.org/officeDocument/2006/relationships/image" Target="../media/image426.png"/><Relationship Id="rId5" Type="http://schemas.openxmlformats.org/officeDocument/2006/relationships/image" Target="../media/image427.png"/><Relationship Id="rId6" Type="http://schemas.openxmlformats.org/officeDocument/2006/relationships/image" Target="../media/image428.png"/><Relationship Id="rId7" Type="http://schemas.openxmlformats.org/officeDocument/2006/relationships/image" Target="../media/image429.png"/><Relationship Id="rId8" Type="http://schemas.openxmlformats.org/officeDocument/2006/relationships/image" Target="../media/image43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1.png"/><Relationship Id="rId3" Type="http://schemas.openxmlformats.org/officeDocument/2006/relationships/image" Target="../media/image432.png"/><Relationship Id="rId4" Type="http://schemas.openxmlformats.org/officeDocument/2006/relationships/image" Target="../media/image433.png"/><Relationship Id="rId5" Type="http://schemas.openxmlformats.org/officeDocument/2006/relationships/image" Target="../media/image434.png"/><Relationship Id="rId6" Type="http://schemas.openxmlformats.org/officeDocument/2006/relationships/image" Target="../media/image435.png"/><Relationship Id="rId7" Type="http://schemas.openxmlformats.org/officeDocument/2006/relationships/image" Target="../media/image436.png"/><Relationship Id="rId8" Type="http://schemas.openxmlformats.org/officeDocument/2006/relationships/image" Target="../media/image437.png"/><Relationship Id="rId9" Type="http://schemas.openxmlformats.org/officeDocument/2006/relationships/image" Target="../media/image438.png"/><Relationship Id="rId10" Type="http://schemas.openxmlformats.org/officeDocument/2006/relationships/image" Target="../media/image43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png"/><Relationship Id="rId7" Type="http://schemas.openxmlformats.org/officeDocument/2006/relationships/image" Target="../media/image445.png"/><Relationship Id="rId8" Type="http://schemas.openxmlformats.org/officeDocument/2006/relationships/image" Target="../media/image44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7.png"/><Relationship Id="rId3" Type="http://schemas.openxmlformats.org/officeDocument/2006/relationships/image" Target="../media/image448.png"/><Relationship Id="rId4" Type="http://schemas.openxmlformats.org/officeDocument/2006/relationships/image" Target="../media/image449.png"/><Relationship Id="rId5" Type="http://schemas.openxmlformats.org/officeDocument/2006/relationships/image" Target="../media/image450.png"/><Relationship Id="rId6" Type="http://schemas.openxmlformats.org/officeDocument/2006/relationships/image" Target="../media/image451.png"/><Relationship Id="rId7" Type="http://schemas.openxmlformats.org/officeDocument/2006/relationships/image" Target="../media/image452.png"/><Relationship Id="rId8" Type="http://schemas.openxmlformats.org/officeDocument/2006/relationships/image" Target="../media/image453.png"/><Relationship Id="rId9" Type="http://schemas.openxmlformats.org/officeDocument/2006/relationships/image" Target="../media/image454.png"/><Relationship Id="rId10" Type="http://schemas.openxmlformats.org/officeDocument/2006/relationships/image" Target="../media/image45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6.png"/><Relationship Id="rId3" Type="http://schemas.openxmlformats.org/officeDocument/2006/relationships/image" Target="../media/image457.png"/><Relationship Id="rId4" Type="http://schemas.openxmlformats.org/officeDocument/2006/relationships/image" Target="../media/image458.png"/><Relationship Id="rId5" Type="http://schemas.openxmlformats.org/officeDocument/2006/relationships/image" Target="../media/image459.png"/><Relationship Id="rId6" Type="http://schemas.openxmlformats.org/officeDocument/2006/relationships/image" Target="../media/image460.png"/><Relationship Id="rId7" Type="http://schemas.openxmlformats.org/officeDocument/2006/relationships/image" Target="../media/image461.png"/><Relationship Id="rId8" Type="http://schemas.openxmlformats.org/officeDocument/2006/relationships/image" Target="../media/image46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3.png"/><Relationship Id="rId3" Type="http://schemas.openxmlformats.org/officeDocument/2006/relationships/image" Target="../media/image464.png"/><Relationship Id="rId4" Type="http://schemas.openxmlformats.org/officeDocument/2006/relationships/image" Target="../media/image465.png"/><Relationship Id="rId5" Type="http://schemas.openxmlformats.org/officeDocument/2006/relationships/image" Target="../media/image466.png"/><Relationship Id="rId6" Type="http://schemas.openxmlformats.org/officeDocument/2006/relationships/image" Target="../media/image467.png"/><Relationship Id="rId7" Type="http://schemas.openxmlformats.org/officeDocument/2006/relationships/image" Target="../media/image468.png"/><Relationship Id="rId8" Type="http://schemas.openxmlformats.org/officeDocument/2006/relationships/image" Target="../media/image46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0.png"/><Relationship Id="rId3" Type="http://schemas.openxmlformats.org/officeDocument/2006/relationships/image" Target="../media/image471.png"/><Relationship Id="rId4" Type="http://schemas.openxmlformats.org/officeDocument/2006/relationships/image" Target="../media/image472.png"/><Relationship Id="rId5" Type="http://schemas.openxmlformats.org/officeDocument/2006/relationships/image" Target="../media/image473.png"/><Relationship Id="rId6" Type="http://schemas.openxmlformats.org/officeDocument/2006/relationships/image" Target="../media/image474.png"/><Relationship Id="rId7" Type="http://schemas.openxmlformats.org/officeDocument/2006/relationships/image" Target="../media/image475.png"/><Relationship Id="rId8" Type="http://schemas.openxmlformats.org/officeDocument/2006/relationships/image" Target="../media/image476.png"/><Relationship Id="rId9" Type="http://schemas.openxmlformats.org/officeDocument/2006/relationships/image" Target="../media/image47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8.png"/><Relationship Id="rId3" Type="http://schemas.openxmlformats.org/officeDocument/2006/relationships/image" Target="../media/image479.png"/><Relationship Id="rId4" Type="http://schemas.openxmlformats.org/officeDocument/2006/relationships/image" Target="../media/image480.png"/><Relationship Id="rId5" Type="http://schemas.openxmlformats.org/officeDocument/2006/relationships/image" Target="../media/image481.png"/><Relationship Id="rId6" Type="http://schemas.openxmlformats.org/officeDocument/2006/relationships/image" Target="../media/image482.png"/><Relationship Id="rId7" Type="http://schemas.openxmlformats.org/officeDocument/2006/relationships/image" Target="../media/image483.png"/><Relationship Id="rId8" Type="http://schemas.openxmlformats.org/officeDocument/2006/relationships/image" Target="../media/image484.png"/><Relationship Id="rId9" Type="http://schemas.openxmlformats.org/officeDocument/2006/relationships/image" Target="../media/image48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6.png"/><Relationship Id="rId3" Type="http://schemas.openxmlformats.org/officeDocument/2006/relationships/image" Target="../media/image487.png"/><Relationship Id="rId4" Type="http://schemas.openxmlformats.org/officeDocument/2006/relationships/image" Target="../media/image488.png"/><Relationship Id="rId5" Type="http://schemas.openxmlformats.org/officeDocument/2006/relationships/image" Target="../media/image489.png"/><Relationship Id="rId6" Type="http://schemas.openxmlformats.org/officeDocument/2006/relationships/image" Target="../media/image490.png"/><Relationship Id="rId7" Type="http://schemas.openxmlformats.org/officeDocument/2006/relationships/image" Target="../media/image491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2.png"/><Relationship Id="rId3" Type="http://schemas.openxmlformats.org/officeDocument/2006/relationships/image" Target="../media/image493.png"/><Relationship Id="rId4" Type="http://schemas.openxmlformats.org/officeDocument/2006/relationships/image" Target="../media/image494.png"/><Relationship Id="rId5" Type="http://schemas.openxmlformats.org/officeDocument/2006/relationships/image" Target="../media/image495.png"/><Relationship Id="rId6" Type="http://schemas.openxmlformats.org/officeDocument/2006/relationships/image" Target="../media/image496.png"/><Relationship Id="rId7" Type="http://schemas.openxmlformats.org/officeDocument/2006/relationships/image" Target="../media/image497.png"/><Relationship Id="rId8" Type="http://schemas.openxmlformats.org/officeDocument/2006/relationships/image" Target="../media/image498.png"/><Relationship Id="rId9" Type="http://schemas.openxmlformats.org/officeDocument/2006/relationships/image" Target="../media/image499.png"/><Relationship Id="rId10" Type="http://schemas.openxmlformats.org/officeDocument/2006/relationships/image" Target="../media/image500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1.png"/><Relationship Id="rId3" Type="http://schemas.openxmlformats.org/officeDocument/2006/relationships/image" Target="../media/image502.png"/><Relationship Id="rId4" Type="http://schemas.openxmlformats.org/officeDocument/2006/relationships/image" Target="../media/image503.png"/><Relationship Id="rId5" Type="http://schemas.openxmlformats.org/officeDocument/2006/relationships/image" Target="../media/image504.png"/><Relationship Id="rId6" Type="http://schemas.openxmlformats.org/officeDocument/2006/relationships/image" Target="../media/image505.png"/><Relationship Id="rId7" Type="http://schemas.openxmlformats.org/officeDocument/2006/relationships/image" Target="../media/image506.png"/><Relationship Id="rId8" Type="http://schemas.openxmlformats.org/officeDocument/2006/relationships/image" Target="../media/image507.png"/><Relationship Id="rId9" Type="http://schemas.openxmlformats.org/officeDocument/2006/relationships/image" Target="../media/image50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20" Type="http://schemas.openxmlformats.org/officeDocument/2006/relationships/image" Target="../media/image66.png"/><Relationship Id="rId21" Type="http://schemas.openxmlformats.org/officeDocument/2006/relationships/image" Target="../media/image67.png"/><Relationship Id="rId22" Type="http://schemas.openxmlformats.org/officeDocument/2006/relationships/image" Target="../media/image68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9.png"/><Relationship Id="rId3" Type="http://schemas.openxmlformats.org/officeDocument/2006/relationships/image" Target="../media/image510.png"/><Relationship Id="rId4" Type="http://schemas.openxmlformats.org/officeDocument/2006/relationships/image" Target="../media/image511.png"/><Relationship Id="rId5" Type="http://schemas.openxmlformats.org/officeDocument/2006/relationships/image" Target="../media/image512.png"/><Relationship Id="rId6" Type="http://schemas.openxmlformats.org/officeDocument/2006/relationships/image" Target="../media/image513.png"/><Relationship Id="rId7" Type="http://schemas.openxmlformats.org/officeDocument/2006/relationships/image" Target="../media/image514.png"/><Relationship Id="rId8" Type="http://schemas.openxmlformats.org/officeDocument/2006/relationships/image" Target="../media/image515.png"/><Relationship Id="rId9" Type="http://schemas.openxmlformats.org/officeDocument/2006/relationships/image" Target="../media/image516.png"/><Relationship Id="rId10" Type="http://schemas.openxmlformats.org/officeDocument/2006/relationships/image" Target="../media/image517.png"/><Relationship Id="rId11" Type="http://schemas.openxmlformats.org/officeDocument/2006/relationships/image" Target="../media/image518.png"/><Relationship Id="rId12" Type="http://schemas.openxmlformats.org/officeDocument/2006/relationships/image" Target="../media/image519.png"/><Relationship Id="rId13" Type="http://schemas.openxmlformats.org/officeDocument/2006/relationships/image" Target="../media/image520.png"/><Relationship Id="rId14" Type="http://schemas.openxmlformats.org/officeDocument/2006/relationships/image" Target="../media/image521.png"/><Relationship Id="rId15" Type="http://schemas.openxmlformats.org/officeDocument/2006/relationships/image" Target="../media/image522.png"/><Relationship Id="rId16" Type="http://schemas.openxmlformats.org/officeDocument/2006/relationships/image" Target="../media/image523.png"/><Relationship Id="rId17" Type="http://schemas.openxmlformats.org/officeDocument/2006/relationships/image" Target="../media/image524.png"/><Relationship Id="rId18" Type="http://schemas.openxmlformats.org/officeDocument/2006/relationships/image" Target="../media/image525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6.png"/><Relationship Id="rId3" Type="http://schemas.openxmlformats.org/officeDocument/2006/relationships/image" Target="../media/image527.png"/><Relationship Id="rId4" Type="http://schemas.openxmlformats.org/officeDocument/2006/relationships/image" Target="../media/image528.png"/><Relationship Id="rId5" Type="http://schemas.openxmlformats.org/officeDocument/2006/relationships/image" Target="../media/image529.png"/><Relationship Id="rId6" Type="http://schemas.openxmlformats.org/officeDocument/2006/relationships/image" Target="../media/image530.png"/><Relationship Id="rId7" Type="http://schemas.openxmlformats.org/officeDocument/2006/relationships/image" Target="../media/image531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2.png"/><Relationship Id="rId3" Type="http://schemas.openxmlformats.org/officeDocument/2006/relationships/image" Target="../media/image533.png"/><Relationship Id="rId4" Type="http://schemas.openxmlformats.org/officeDocument/2006/relationships/image" Target="../media/image534.png"/><Relationship Id="rId5" Type="http://schemas.openxmlformats.org/officeDocument/2006/relationships/image" Target="../media/image535.png"/><Relationship Id="rId6" Type="http://schemas.openxmlformats.org/officeDocument/2006/relationships/image" Target="../media/image536.png"/><Relationship Id="rId7" Type="http://schemas.openxmlformats.org/officeDocument/2006/relationships/image" Target="../media/image537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8.png"/><Relationship Id="rId3" Type="http://schemas.openxmlformats.org/officeDocument/2006/relationships/image" Target="../media/image539.png"/><Relationship Id="rId4" Type="http://schemas.openxmlformats.org/officeDocument/2006/relationships/image" Target="../media/image540.png"/><Relationship Id="rId5" Type="http://schemas.openxmlformats.org/officeDocument/2006/relationships/image" Target="../media/image541.png"/><Relationship Id="rId6" Type="http://schemas.openxmlformats.org/officeDocument/2006/relationships/image" Target="../media/image542.png"/><Relationship Id="rId7" Type="http://schemas.openxmlformats.org/officeDocument/2006/relationships/image" Target="../media/image543.png"/><Relationship Id="rId8" Type="http://schemas.openxmlformats.org/officeDocument/2006/relationships/image" Target="../media/image544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5.png"/><Relationship Id="rId3" Type="http://schemas.openxmlformats.org/officeDocument/2006/relationships/image" Target="../media/image546.png"/><Relationship Id="rId4" Type="http://schemas.openxmlformats.org/officeDocument/2006/relationships/image" Target="../media/image547.png"/><Relationship Id="rId5" Type="http://schemas.openxmlformats.org/officeDocument/2006/relationships/image" Target="../media/image548.png"/><Relationship Id="rId6" Type="http://schemas.openxmlformats.org/officeDocument/2006/relationships/image" Target="../media/image549.png"/><Relationship Id="rId7" Type="http://schemas.openxmlformats.org/officeDocument/2006/relationships/image" Target="../media/image550.png"/><Relationship Id="rId8" Type="http://schemas.openxmlformats.org/officeDocument/2006/relationships/image" Target="../media/image551.png"/><Relationship Id="rId9" Type="http://schemas.openxmlformats.org/officeDocument/2006/relationships/image" Target="../media/image55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3.png"/><Relationship Id="rId3" Type="http://schemas.openxmlformats.org/officeDocument/2006/relationships/image" Target="../media/image554.png"/><Relationship Id="rId4" Type="http://schemas.openxmlformats.org/officeDocument/2006/relationships/image" Target="../media/image555.png"/><Relationship Id="rId5" Type="http://schemas.openxmlformats.org/officeDocument/2006/relationships/image" Target="../media/image556.png"/><Relationship Id="rId6" Type="http://schemas.openxmlformats.org/officeDocument/2006/relationships/image" Target="../media/image557.png"/><Relationship Id="rId7" Type="http://schemas.openxmlformats.org/officeDocument/2006/relationships/image" Target="../media/image558.png"/><Relationship Id="rId8" Type="http://schemas.openxmlformats.org/officeDocument/2006/relationships/image" Target="../media/image559.png"/><Relationship Id="rId9" Type="http://schemas.openxmlformats.org/officeDocument/2006/relationships/image" Target="../media/image560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1.png"/><Relationship Id="rId3" Type="http://schemas.openxmlformats.org/officeDocument/2006/relationships/image" Target="../media/image562.png"/><Relationship Id="rId4" Type="http://schemas.openxmlformats.org/officeDocument/2006/relationships/image" Target="../media/image563.png"/><Relationship Id="rId5" Type="http://schemas.openxmlformats.org/officeDocument/2006/relationships/image" Target="../media/image564.png"/><Relationship Id="rId6" Type="http://schemas.openxmlformats.org/officeDocument/2006/relationships/image" Target="../media/image565.png"/><Relationship Id="rId7" Type="http://schemas.openxmlformats.org/officeDocument/2006/relationships/image" Target="../media/image566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7.png"/><Relationship Id="rId3" Type="http://schemas.openxmlformats.org/officeDocument/2006/relationships/image" Target="../media/image568.png"/><Relationship Id="rId4" Type="http://schemas.openxmlformats.org/officeDocument/2006/relationships/image" Target="../media/image569.png"/><Relationship Id="rId5" Type="http://schemas.openxmlformats.org/officeDocument/2006/relationships/image" Target="../media/image570.png"/><Relationship Id="rId6" Type="http://schemas.openxmlformats.org/officeDocument/2006/relationships/image" Target="../media/image571.png"/><Relationship Id="rId7" Type="http://schemas.openxmlformats.org/officeDocument/2006/relationships/image" Target="../media/image572.png"/><Relationship Id="rId8" Type="http://schemas.openxmlformats.org/officeDocument/2006/relationships/image" Target="../media/image573.png"/><Relationship Id="rId9" Type="http://schemas.openxmlformats.org/officeDocument/2006/relationships/image" Target="../media/image574.png"/><Relationship Id="rId10" Type="http://schemas.openxmlformats.org/officeDocument/2006/relationships/image" Target="../media/image575.png"/><Relationship Id="rId11" Type="http://schemas.openxmlformats.org/officeDocument/2006/relationships/image" Target="../media/image576.png"/><Relationship Id="rId12" Type="http://schemas.openxmlformats.org/officeDocument/2006/relationships/image" Target="../media/image577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8.png"/><Relationship Id="rId3" Type="http://schemas.openxmlformats.org/officeDocument/2006/relationships/image" Target="../media/image579.png"/><Relationship Id="rId4" Type="http://schemas.openxmlformats.org/officeDocument/2006/relationships/image" Target="../media/image580.png"/><Relationship Id="rId5" Type="http://schemas.openxmlformats.org/officeDocument/2006/relationships/image" Target="../media/image581.png"/><Relationship Id="rId6" Type="http://schemas.openxmlformats.org/officeDocument/2006/relationships/image" Target="../media/image582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3.png"/><Relationship Id="rId3" Type="http://schemas.openxmlformats.org/officeDocument/2006/relationships/image" Target="../media/image584.png"/><Relationship Id="rId4" Type="http://schemas.openxmlformats.org/officeDocument/2006/relationships/image" Target="../media/image585.png"/><Relationship Id="rId5" Type="http://schemas.openxmlformats.org/officeDocument/2006/relationships/image" Target="../media/image586.png"/><Relationship Id="rId6" Type="http://schemas.openxmlformats.org/officeDocument/2006/relationships/image" Target="../media/image58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94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Relationship Id="rId16" Type="http://schemas.openxmlformats.org/officeDocument/2006/relationships/image" Target="../media/image111.png"/><Relationship Id="rId17" Type="http://schemas.openxmlformats.org/officeDocument/2006/relationships/image" Target="../media/image112.png"/><Relationship Id="rId18" Type="http://schemas.openxmlformats.org/officeDocument/2006/relationships/image" Target="../media/image113.png"/><Relationship Id="rId19" Type="http://schemas.openxmlformats.org/officeDocument/2006/relationships/image" Target="../media/image114.png"/><Relationship Id="rId20" Type="http://schemas.openxmlformats.org/officeDocument/2006/relationships/image" Target="../media/image115.png"/><Relationship Id="rId21" Type="http://schemas.openxmlformats.org/officeDocument/2006/relationships/image" Target="../media/image116.png"/><Relationship Id="rId22" Type="http://schemas.openxmlformats.org/officeDocument/2006/relationships/image" Target="../media/image117.png"/><Relationship Id="rId23" Type="http://schemas.openxmlformats.org/officeDocument/2006/relationships/image" Target="../media/image118.png"/><Relationship Id="rId24" Type="http://schemas.openxmlformats.org/officeDocument/2006/relationships/image" Target="../media/image119.png"/><Relationship Id="rId25" Type="http://schemas.openxmlformats.org/officeDocument/2006/relationships/image" Target="../media/image12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Relationship Id="rId14" Type="http://schemas.openxmlformats.org/officeDocument/2006/relationships/image" Target="../media/image133.png"/><Relationship Id="rId15" Type="http://schemas.openxmlformats.org/officeDocument/2006/relationships/image" Target="../media/image134.png"/><Relationship Id="rId16" Type="http://schemas.openxmlformats.org/officeDocument/2006/relationships/image" Target="../media/image135.png"/><Relationship Id="rId17" Type="http://schemas.openxmlformats.org/officeDocument/2006/relationships/image" Target="../media/image136.png"/><Relationship Id="rId18" Type="http://schemas.openxmlformats.org/officeDocument/2006/relationships/image" Target="../media/image137.png"/><Relationship Id="rId19" Type="http://schemas.openxmlformats.org/officeDocument/2006/relationships/image" Target="../media/image138.png"/><Relationship Id="rId20" Type="http://schemas.openxmlformats.org/officeDocument/2006/relationships/image" Target="../media/image13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9681" y="-3370319"/>
            <a:ext cx="17026352" cy="17026352"/>
            <a:chOff x="629681" y="-3370319"/>
            <a:chExt cx="17026352" cy="170263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681" y="-3370319"/>
              <a:ext cx="17026352" cy="170263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9251" y="-2260749"/>
            <a:ext cx="14807212" cy="14807212"/>
            <a:chOff x="1739251" y="-2260749"/>
            <a:chExt cx="14807212" cy="148072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9251" y="-2260749"/>
              <a:ext cx="14807212" cy="148072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4285" y="2678824"/>
            <a:ext cx="13845761" cy="50773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713997" y="6651197"/>
            <a:ext cx="3453051" cy="886344"/>
            <a:chOff x="3713997" y="6651197"/>
            <a:chExt cx="3453051" cy="8863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13997" y="6651197"/>
              <a:ext cx="3453051" cy="8863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58155" y="6752174"/>
            <a:ext cx="4557258" cy="8257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16331" y="6651197"/>
            <a:ext cx="3453051" cy="886344"/>
            <a:chOff x="7416331" y="6651197"/>
            <a:chExt cx="3453051" cy="8863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6331" y="6651197"/>
              <a:ext cx="3453051" cy="88634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24164" y="6752183"/>
            <a:ext cx="4712867" cy="8257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18665" y="6651197"/>
            <a:ext cx="3453051" cy="886344"/>
            <a:chOff x="11118665" y="6651197"/>
            <a:chExt cx="3453051" cy="8863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18665" y="6651197"/>
              <a:ext cx="3453051" cy="88634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55678" y="6693669"/>
            <a:ext cx="5164743" cy="8713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684012" y="2317532"/>
            <a:ext cx="923810" cy="1076190"/>
            <a:chOff x="8684012" y="2317532"/>
            <a:chExt cx="923810" cy="107619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684012" y="2317532"/>
              <a:ext cx="917690" cy="1068330"/>
              <a:chOff x="8684012" y="2317532"/>
              <a:chExt cx="917690" cy="106833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684012" y="2317532"/>
                <a:ext cx="917690" cy="106833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955213" y="2597250"/>
              <a:ext cx="375289" cy="375289"/>
              <a:chOff x="8955213" y="2597250"/>
              <a:chExt cx="375289" cy="37528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955213" y="2597250"/>
                <a:ext cx="375289" cy="375289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44279" y="8427469"/>
            <a:ext cx="5788238" cy="18347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857" y="2657425"/>
            <a:ext cx="5861146" cy="6973028"/>
            <a:chOff x="630857" y="2657425"/>
            <a:chExt cx="5861146" cy="69730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857" y="2657425"/>
              <a:ext cx="5861146" cy="69730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99982" y="2657425"/>
            <a:ext cx="4957484" cy="6973028"/>
            <a:chOff x="6699982" y="2657425"/>
            <a:chExt cx="4957484" cy="69730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9982" y="2657425"/>
              <a:ext cx="4957484" cy="6973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58238" y="2657425"/>
            <a:ext cx="5861146" cy="6973028"/>
            <a:chOff x="11858238" y="2657425"/>
            <a:chExt cx="5861146" cy="69730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58238" y="2657425"/>
              <a:ext cx="5861146" cy="69730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95477" y="2657425"/>
            <a:ext cx="5173700" cy="6973028"/>
            <a:chOff x="6595477" y="2657425"/>
            <a:chExt cx="5173700" cy="69730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95477" y="2657425"/>
              <a:ext cx="5173700" cy="69730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0650" y="2765351"/>
            <a:ext cx="5440865" cy="13028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2764" y="4456081"/>
            <a:ext cx="6060146" cy="320050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57060" y="2762417"/>
            <a:ext cx="5261798" cy="13072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65402" y="5370534"/>
            <a:ext cx="5731185" cy="17395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6507" y="777740"/>
            <a:ext cx="2447975" cy="23492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30857" y="1521156"/>
            <a:ext cx="589767" cy="589767"/>
            <a:chOff x="630857" y="1521156"/>
            <a:chExt cx="589767" cy="58976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0857" y="1521156"/>
              <a:ext cx="589767" cy="58976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57078" y="4444"/>
            <a:ext cx="6547734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97" y="6613102"/>
            <a:ext cx="3453051" cy="886344"/>
            <a:chOff x="3713997" y="6613102"/>
            <a:chExt cx="3453051" cy="8863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97" y="6613102"/>
              <a:ext cx="3453051" cy="8863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22193" y="6732355"/>
            <a:ext cx="4712305" cy="7793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16331" y="6613102"/>
            <a:ext cx="3453051" cy="886344"/>
            <a:chOff x="7416331" y="6613102"/>
            <a:chExt cx="3453051" cy="8863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16331" y="6613102"/>
              <a:ext cx="3453051" cy="88634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87374" y="6647900"/>
            <a:ext cx="4831629" cy="8875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18665" y="6613102"/>
            <a:ext cx="3453051" cy="886344"/>
            <a:chOff x="11118665" y="6613102"/>
            <a:chExt cx="3453051" cy="8863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18665" y="6613102"/>
              <a:ext cx="3453051" cy="8863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41202" y="6647888"/>
            <a:ext cx="4202315" cy="9256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99308" y="3605406"/>
            <a:ext cx="9072408" cy="1877992"/>
            <a:chOff x="5499308" y="3605406"/>
            <a:chExt cx="9072408" cy="18779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9308" y="3605406"/>
              <a:ext cx="9072408" cy="18779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13997" y="3904834"/>
            <a:ext cx="1381138" cy="1279134"/>
            <a:chOff x="3713997" y="3904834"/>
            <a:chExt cx="1381138" cy="12791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13997" y="3904834"/>
              <a:ext cx="1381138" cy="12791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9681" y="-3370319"/>
            <a:ext cx="17026352" cy="17026352"/>
            <a:chOff x="629681" y="-3370319"/>
            <a:chExt cx="17026352" cy="170263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9681" y="-3370319"/>
              <a:ext cx="17026352" cy="170263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39251" y="-2260749"/>
            <a:ext cx="14807212" cy="14807212"/>
            <a:chOff x="1739251" y="-2260749"/>
            <a:chExt cx="14807212" cy="148072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9251" y="-2260749"/>
              <a:ext cx="14807212" cy="1480721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50378" y="3539005"/>
            <a:ext cx="5435631" cy="245248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13402" y="4444"/>
            <a:ext cx="6621620" cy="7887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559" y="628474"/>
            <a:ext cx="5900125" cy="245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6715" y="4432432"/>
            <a:ext cx="5722633" cy="5189189"/>
            <a:chOff x="2386715" y="4432432"/>
            <a:chExt cx="5722633" cy="5189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6715" y="4432432"/>
              <a:ext cx="5722633" cy="5189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0966" y="2515226"/>
            <a:ext cx="5754131" cy="1476160"/>
            <a:chOff x="2370966" y="2515226"/>
            <a:chExt cx="5754131" cy="14761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0966" y="2515226"/>
              <a:ext cx="5754131" cy="14761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27678" y="2750811"/>
            <a:ext cx="1687830" cy="11666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95290" y="2761672"/>
            <a:ext cx="2709321" cy="952381"/>
            <a:chOff x="2695290" y="2761672"/>
            <a:chExt cx="2709321" cy="9523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5290" y="2761672"/>
              <a:ext cx="2709321" cy="9523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06363" y="2909283"/>
            <a:ext cx="2568076" cy="7901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92116" y="4432432"/>
            <a:ext cx="5722633" cy="5189189"/>
            <a:chOff x="10192116" y="4432432"/>
            <a:chExt cx="5722633" cy="51891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92116" y="4432432"/>
              <a:ext cx="5722633" cy="518918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73279" y="4820079"/>
            <a:ext cx="3283712" cy="202480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88260" y="4820079"/>
            <a:ext cx="3283712" cy="202480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30888" y="2705012"/>
            <a:ext cx="1740820" cy="12058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44111" y="2753435"/>
            <a:ext cx="2709321" cy="952381"/>
            <a:chOff x="10344111" y="2753435"/>
            <a:chExt cx="2709321" cy="9523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44111" y="2753435"/>
              <a:ext cx="2709321" cy="95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19786" y="2515226"/>
            <a:ext cx="5894962" cy="1476160"/>
            <a:chOff x="10019786" y="2515226"/>
            <a:chExt cx="5894962" cy="14761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19786" y="2515226"/>
              <a:ext cx="5894962" cy="147616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55174" y="2901050"/>
            <a:ext cx="2596648" cy="79015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54907" y="4444"/>
            <a:ext cx="6554248" cy="7887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1550" y="648807"/>
            <a:ext cx="6181125" cy="245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7" y="2760304"/>
            <a:ext cx="6674853" cy="1476160"/>
            <a:chOff x="1319227" y="2760304"/>
            <a:chExt cx="6674853" cy="1476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7" y="2760304"/>
              <a:ext cx="6674853" cy="14761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934" y="2967511"/>
            <a:ext cx="3786561" cy="1047619"/>
            <a:chOff x="1627934" y="2967511"/>
            <a:chExt cx="3786561" cy="10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7934" y="2967511"/>
              <a:ext cx="3786561" cy="10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6012" y="3162749"/>
            <a:ext cx="3332971" cy="7901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83785" y="2999482"/>
            <a:ext cx="1852332" cy="11438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7934" y="4842672"/>
            <a:ext cx="3786561" cy="1047619"/>
            <a:chOff x="1627934" y="4842672"/>
            <a:chExt cx="3786561" cy="10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7934" y="4842672"/>
              <a:ext cx="3786561" cy="10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9227" y="4628401"/>
            <a:ext cx="6674853" cy="1476160"/>
            <a:chOff x="1319227" y="4628401"/>
            <a:chExt cx="6674853" cy="14761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9227" y="4628401"/>
              <a:ext cx="6674853" cy="147616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30745" y="5037908"/>
            <a:ext cx="3529191" cy="7901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83786" y="4885960"/>
            <a:ext cx="1852333" cy="11367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82651" y="2760304"/>
            <a:ext cx="6674853" cy="1476160"/>
            <a:chOff x="9882651" y="2760304"/>
            <a:chExt cx="6674853" cy="147616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82651" y="2760304"/>
              <a:ext cx="6674853" cy="14761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91358" y="2967511"/>
            <a:ext cx="3786561" cy="1047619"/>
            <a:chOff x="10191358" y="2967511"/>
            <a:chExt cx="3786561" cy="10476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91358" y="2967511"/>
              <a:ext cx="3786561" cy="10476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65964" y="3097158"/>
            <a:ext cx="3813438" cy="86620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90305" y="3010801"/>
            <a:ext cx="1155409" cy="112722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191358" y="4842672"/>
            <a:ext cx="3786561" cy="1047619"/>
            <a:chOff x="10191358" y="4842672"/>
            <a:chExt cx="3786561" cy="1047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91358" y="4842672"/>
              <a:ext cx="3786561" cy="104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9227" y="1238430"/>
            <a:ext cx="800092" cy="831545"/>
            <a:chOff x="1319227" y="1238430"/>
            <a:chExt cx="800092" cy="8315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9227" y="1238430"/>
              <a:ext cx="800092" cy="8315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882651" y="4628401"/>
            <a:ext cx="6674853" cy="1476160"/>
            <a:chOff x="9882651" y="4628401"/>
            <a:chExt cx="6674853" cy="14761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82651" y="4628401"/>
              <a:ext cx="6674853" cy="147616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30974" y="4972320"/>
            <a:ext cx="3908333" cy="86620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78875" y="4885961"/>
            <a:ext cx="1503876" cy="113675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7280" y="7023427"/>
            <a:ext cx="15668825" cy="189772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327058" y="4128318"/>
            <a:ext cx="5262962" cy="72361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763107" y="4444"/>
            <a:ext cx="6529648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1131" y="628474"/>
            <a:ext cx="4543563" cy="245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6715" y="4432432"/>
            <a:ext cx="5722633" cy="5189189"/>
            <a:chOff x="2386715" y="4432432"/>
            <a:chExt cx="5722633" cy="5189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6715" y="4432432"/>
              <a:ext cx="5722633" cy="5189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0966" y="2515226"/>
            <a:ext cx="5754131" cy="1476160"/>
            <a:chOff x="2370966" y="2515226"/>
            <a:chExt cx="5754131" cy="14761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0966" y="2515226"/>
              <a:ext cx="5754131" cy="14761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27678" y="2750811"/>
            <a:ext cx="1687830" cy="11666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95290" y="2761672"/>
            <a:ext cx="2709321" cy="952381"/>
            <a:chOff x="2695290" y="2761672"/>
            <a:chExt cx="2709321" cy="9523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5290" y="2761672"/>
              <a:ext cx="2709321" cy="9523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06363" y="2909283"/>
            <a:ext cx="2568076" cy="7901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92116" y="4432432"/>
            <a:ext cx="5722633" cy="5189189"/>
            <a:chOff x="10192116" y="4432432"/>
            <a:chExt cx="5722633" cy="51891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92116" y="4432432"/>
              <a:ext cx="5722633" cy="518918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73279" y="4820079"/>
            <a:ext cx="3283712" cy="202480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88260" y="4820079"/>
            <a:ext cx="3283893" cy="28375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30888" y="2705012"/>
            <a:ext cx="1757201" cy="12058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44111" y="2753435"/>
            <a:ext cx="2709321" cy="952381"/>
            <a:chOff x="10344111" y="2753435"/>
            <a:chExt cx="2709321" cy="9523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44111" y="2753435"/>
              <a:ext cx="2709321" cy="95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19786" y="2515226"/>
            <a:ext cx="5894962" cy="1476160"/>
            <a:chOff x="10019786" y="2515226"/>
            <a:chExt cx="5894962" cy="14761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19786" y="2515226"/>
              <a:ext cx="5894962" cy="147616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55174" y="2901050"/>
            <a:ext cx="2596648" cy="79015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65040" y="4444"/>
            <a:ext cx="6533372" cy="7887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1127" y="628477"/>
            <a:ext cx="4543563" cy="245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6715" y="4432432"/>
            <a:ext cx="5722633" cy="5189189"/>
            <a:chOff x="2386715" y="4432432"/>
            <a:chExt cx="5722633" cy="5189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6715" y="4432432"/>
              <a:ext cx="5722633" cy="5189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0966" y="2515226"/>
            <a:ext cx="5754131" cy="1476160"/>
            <a:chOff x="2370966" y="2515226"/>
            <a:chExt cx="5754131" cy="14761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0966" y="2515226"/>
              <a:ext cx="5754131" cy="14761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27675" y="2735904"/>
            <a:ext cx="1740820" cy="12058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95290" y="2761672"/>
            <a:ext cx="2709321" cy="952381"/>
            <a:chOff x="2695290" y="2761672"/>
            <a:chExt cx="2709321" cy="9523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5290" y="2761672"/>
              <a:ext cx="2709321" cy="9523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06363" y="2909283"/>
            <a:ext cx="2568076" cy="7901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30915" y="2705016"/>
            <a:ext cx="1757201" cy="12058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92116" y="4432432"/>
            <a:ext cx="5722633" cy="5189189"/>
            <a:chOff x="10192116" y="4432432"/>
            <a:chExt cx="5722633" cy="51891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92116" y="4432432"/>
              <a:ext cx="5722633" cy="518918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73277" y="4820076"/>
            <a:ext cx="3283893" cy="201905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88296" y="4820076"/>
            <a:ext cx="3283893" cy="283758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44111" y="2753435"/>
            <a:ext cx="2709321" cy="952381"/>
            <a:chOff x="10344111" y="2753435"/>
            <a:chExt cx="2709321" cy="9523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44111" y="2753435"/>
              <a:ext cx="2709321" cy="95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19786" y="2515226"/>
            <a:ext cx="5894962" cy="1476160"/>
            <a:chOff x="10019786" y="2515226"/>
            <a:chExt cx="5894962" cy="14761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19786" y="2515226"/>
              <a:ext cx="5894962" cy="147616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55174" y="2901050"/>
            <a:ext cx="2596648" cy="79015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57555" y="4444"/>
            <a:ext cx="6546305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7" y="3470728"/>
            <a:ext cx="6906513" cy="1476160"/>
            <a:chOff x="1319227" y="3470728"/>
            <a:chExt cx="6906513" cy="14761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7" y="3470728"/>
              <a:ext cx="6906513" cy="14761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934" y="3677936"/>
            <a:ext cx="3786561" cy="1047619"/>
            <a:chOff x="1627934" y="3677936"/>
            <a:chExt cx="3786561" cy="10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934" y="3677936"/>
              <a:ext cx="3786561" cy="1047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0917" y="3873172"/>
            <a:ext cx="3569724" cy="7901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83786" y="3817114"/>
            <a:ext cx="2296962" cy="10257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82651" y="3470728"/>
            <a:ext cx="7002928" cy="1476160"/>
            <a:chOff x="9882651" y="3470728"/>
            <a:chExt cx="7002928" cy="14761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2651" y="3470728"/>
              <a:ext cx="7002928" cy="14761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91358" y="3677936"/>
            <a:ext cx="3786561" cy="1047619"/>
            <a:chOff x="10191358" y="3677936"/>
            <a:chExt cx="3786561" cy="10476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91358" y="3677936"/>
              <a:ext cx="3786561" cy="10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9227" y="1238430"/>
            <a:ext cx="800092" cy="831545"/>
            <a:chOff x="1319227" y="1238430"/>
            <a:chExt cx="800092" cy="8315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9227" y="1238430"/>
              <a:ext cx="800092" cy="83154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09117" y="3873172"/>
            <a:ext cx="3514657" cy="7901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28167" y="3166824"/>
            <a:ext cx="2335047" cy="1984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7280" y="6283674"/>
            <a:ext cx="15755549" cy="26379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31550" y="648807"/>
            <a:ext cx="6336191" cy="245248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62145" y="4444"/>
            <a:ext cx="6532534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1127" y="628477"/>
            <a:ext cx="4543563" cy="245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6715" y="4424196"/>
            <a:ext cx="5722633" cy="5189189"/>
            <a:chOff x="2386715" y="4424196"/>
            <a:chExt cx="5722633" cy="5189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6715" y="4424196"/>
              <a:ext cx="5722633" cy="5189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0966" y="2506989"/>
            <a:ext cx="5754131" cy="1476160"/>
            <a:chOff x="2370966" y="2506989"/>
            <a:chExt cx="5754131" cy="14761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0966" y="2506989"/>
              <a:ext cx="5754131" cy="14761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27676" y="2727667"/>
            <a:ext cx="1757201" cy="12058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95290" y="2753435"/>
            <a:ext cx="2709321" cy="952381"/>
            <a:chOff x="2695290" y="2753435"/>
            <a:chExt cx="2709321" cy="9523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5290" y="2753435"/>
              <a:ext cx="2709321" cy="9523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06363" y="2901046"/>
            <a:ext cx="2568076" cy="7901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92116" y="4424196"/>
            <a:ext cx="5722633" cy="5189189"/>
            <a:chOff x="10192116" y="4424196"/>
            <a:chExt cx="5722633" cy="51891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92116" y="4424196"/>
              <a:ext cx="5722633" cy="518918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73277" y="4811839"/>
            <a:ext cx="3283893" cy="283758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88260" y="4811841"/>
            <a:ext cx="3283713" cy="284647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30888" y="2705012"/>
            <a:ext cx="1794535" cy="12058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44111" y="2753435"/>
            <a:ext cx="2709321" cy="952381"/>
            <a:chOff x="10344111" y="2753435"/>
            <a:chExt cx="2709321" cy="9523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44111" y="2753435"/>
              <a:ext cx="2709321" cy="95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19786" y="2515226"/>
            <a:ext cx="5894962" cy="1476160"/>
            <a:chOff x="10019786" y="2515226"/>
            <a:chExt cx="5894962" cy="14761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19786" y="2515226"/>
              <a:ext cx="5894962" cy="147616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55174" y="2901050"/>
            <a:ext cx="2596648" cy="79015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45012" y="4444"/>
            <a:ext cx="6574410" cy="7887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5" y="6505236"/>
            <a:ext cx="15755549" cy="3389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7" y="2760304"/>
            <a:ext cx="6674853" cy="1476160"/>
            <a:chOff x="1319227" y="2760304"/>
            <a:chExt cx="6674853" cy="1476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7" y="2760304"/>
              <a:ext cx="6674853" cy="14761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934" y="2967511"/>
            <a:ext cx="3786561" cy="1047619"/>
            <a:chOff x="1627934" y="2967511"/>
            <a:chExt cx="3786561" cy="10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7934" y="2967511"/>
              <a:ext cx="3786561" cy="10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8821" y="2982012"/>
            <a:ext cx="3631571" cy="11008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83786" y="3105526"/>
            <a:ext cx="1986590" cy="10257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7934" y="4842672"/>
            <a:ext cx="3786561" cy="1047619"/>
            <a:chOff x="1627934" y="4842672"/>
            <a:chExt cx="3786561" cy="10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7934" y="4842672"/>
              <a:ext cx="3786561" cy="10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9227" y="4628401"/>
            <a:ext cx="6674853" cy="1476160"/>
            <a:chOff x="1319227" y="4628401"/>
            <a:chExt cx="6674853" cy="14761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9227" y="4628401"/>
              <a:ext cx="6674853" cy="147616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45717" y="5037905"/>
            <a:ext cx="3514686" cy="7901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64738" y="4980690"/>
            <a:ext cx="2335057" cy="10257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31550" y="648807"/>
            <a:ext cx="6392277" cy="24524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80483" y="2760304"/>
            <a:ext cx="6521062" cy="1476160"/>
            <a:chOff x="9880483" y="2760304"/>
            <a:chExt cx="6521062" cy="14761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80483" y="2760304"/>
              <a:ext cx="6521062" cy="14761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91358" y="2967511"/>
            <a:ext cx="3646480" cy="1047619"/>
            <a:chOff x="10191358" y="2967511"/>
            <a:chExt cx="3646480" cy="104761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91358" y="2967511"/>
              <a:ext cx="3646480" cy="1047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9227" y="1238430"/>
            <a:ext cx="800092" cy="831545"/>
            <a:chOff x="1319227" y="1238430"/>
            <a:chExt cx="800092" cy="8315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9227" y="1238430"/>
              <a:ext cx="800092" cy="83154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16736" y="3162745"/>
            <a:ext cx="3378733" cy="79015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11951" y="3105526"/>
            <a:ext cx="2373143" cy="102575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566069" y="5999402"/>
            <a:ext cx="5949153" cy="72361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760212" y="4444"/>
            <a:ext cx="6538334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1127" y="628477"/>
            <a:ext cx="4543563" cy="245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6715" y="4424196"/>
            <a:ext cx="5722633" cy="5189189"/>
            <a:chOff x="2386715" y="4424196"/>
            <a:chExt cx="5722633" cy="5189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6715" y="4424196"/>
              <a:ext cx="5722633" cy="5189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0966" y="2506989"/>
            <a:ext cx="5754131" cy="1476160"/>
            <a:chOff x="2370966" y="2506989"/>
            <a:chExt cx="5754131" cy="14761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0966" y="2506989"/>
              <a:ext cx="5754131" cy="14761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27678" y="2742573"/>
            <a:ext cx="1794535" cy="11666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95290" y="2753435"/>
            <a:ext cx="2709321" cy="952381"/>
            <a:chOff x="2695290" y="2753435"/>
            <a:chExt cx="2709321" cy="9523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5290" y="2753435"/>
              <a:ext cx="2709321" cy="9523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06363" y="2901046"/>
            <a:ext cx="2568076" cy="7901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92116" y="4424196"/>
            <a:ext cx="5722633" cy="5189189"/>
            <a:chOff x="10192116" y="4424196"/>
            <a:chExt cx="5722633" cy="51891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92116" y="4424196"/>
              <a:ext cx="5722633" cy="518918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73279" y="4811841"/>
            <a:ext cx="3283713" cy="284647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88260" y="4811841"/>
            <a:ext cx="3283713" cy="284647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30888" y="2705012"/>
            <a:ext cx="1790297" cy="12058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44111" y="2753435"/>
            <a:ext cx="2709321" cy="952381"/>
            <a:chOff x="10344111" y="2753435"/>
            <a:chExt cx="2709321" cy="9523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44111" y="2753435"/>
              <a:ext cx="2709321" cy="95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19786" y="2515226"/>
            <a:ext cx="5894962" cy="1476160"/>
            <a:chOff x="10019786" y="2515226"/>
            <a:chExt cx="5894962" cy="14761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19786" y="2515226"/>
              <a:ext cx="5894962" cy="147616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55174" y="2901050"/>
            <a:ext cx="2596648" cy="79015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62145" y="4444"/>
            <a:ext cx="6532534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9681" y="-3370319"/>
            <a:ext cx="17026352" cy="17026352"/>
            <a:chOff x="629681" y="-3370319"/>
            <a:chExt cx="17026352" cy="170263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681" y="-3370319"/>
              <a:ext cx="17026352" cy="1702635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2216" y="1629664"/>
            <a:ext cx="2726802" cy="25645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43390" y="2279568"/>
            <a:ext cx="8964724" cy="1066318"/>
            <a:chOff x="7943390" y="2279568"/>
            <a:chExt cx="8964724" cy="10663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3390" y="2279568"/>
              <a:ext cx="8964724" cy="106631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55077" y="2401716"/>
            <a:ext cx="3899055" cy="10003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59214" y="2414005"/>
            <a:ext cx="12828848" cy="9162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43390" y="3832988"/>
            <a:ext cx="8964724" cy="1066318"/>
            <a:chOff x="7943390" y="3832988"/>
            <a:chExt cx="8964724" cy="10663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3390" y="3832988"/>
              <a:ext cx="8964724" cy="106631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81328" y="3955146"/>
            <a:ext cx="3896674" cy="10003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12243" y="4008443"/>
            <a:ext cx="2343486" cy="8899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43390" y="5386408"/>
            <a:ext cx="8964724" cy="1066318"/>
            <a:chOff x="7943390" y="5386408"/>
            <a:chExt cx="8964724" cy="10663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43390" y="5386408"/>
              <a:ext cx="8964724" cy="106631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86385" y="5508564"/>
            <a:ext cx="3891026" cy="10003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61246" y="5561862"/>
            <a:ext cx="2876886" cy="889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9742" y="2238367"/>
            <a:ext cx="1045801" cy="1045801"/>
            <a:chOff x="1419742" y="2238367"/>
            <a:chExt cx="1045801" cy="104580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19742" y="2238367"/>
              <a:ext cx="1045801" cy="1045801"/>
              <a:chOff x="1419742" y="2238367"/>
              <a:chExt cx="1045801" cy="104580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19742" y="2238367"/>
                <a:ext cx="1045801" cy="10458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32500" y="2545748"/>
              <a:ext cx="300476" cy="300486"/>
              <a:chOff x="1732500" y="2545748"/>
              <a:chExt cx="300476" cy="30048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32500" y="2545748"/>
                <a:ext cx="300476" cy="30048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7971414" y="6939829"/>
            <a:ext cx="8964724" cy="1066318"/>
            <a:chOff x="7971414" y="6939829"/>
            <a:chExt cx="8964724" cy="106631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71414" y="6939829"/>
              <a:ext cx="8964724" cy="106631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17684" y="7061982"/>
            <a:ext cx="3890722" cy="100033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159363" y="7039538"/>
            <a:ext cx="1682714" cy="95945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31233" y="4444"/>
            <a:ext cx="6820658" cy="7887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68914" y="2970272"/>
            <a:ext cx="5789872" cy="2750613"/>
            <a:chOff x="2368914" y="2970272"/>
            <a:chExt cx="5789872" cy="27506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8914" y="2970272"/>
              <a:ext cx="5789872" cy="27506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57275" y="2398171"/>
            <a:ext cx="4567494" cy="8485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9229" y="2273559"/>
            <a:ext cx="2709321" cy="952381"/>
            <a:chOff x="1319229" y="2273559"/>
            <a:chExt cx="2709321" cy="9523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229" y="2273559"/>
              <a:ext cx="2709321" cy="95238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1226" y="2373732"/>
            <a:ext cx="2754591" cy="8063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80820" y="3047041"/>
            <a:ext cx="5686811" cy="275173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51131" y="424397"/>
            <a:ext cx="5903401" cy="26502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68914" y="6742326"/>
            <a:ext cx="5789872" cy="2750613"/>
            <a:chOff x="2368914" y="6742326"/>
            <a:chExt cx="5789872" cy="27506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68914" y="6742326"/>
              <a:ext cx="5789872" cy="275061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16048" y="6141240"/>
            <a:ext cx="1282617" cy="8991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19229" y="6045613"/>
            <a:ext cx="2709321" cy="952381"/>
            <a:chOff x="1319229" y="6045613"/>
            <a:chExt cx="2709321" cy="9523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9229" y="6045613"/>
              <a:ext cx="2709321" cy="95238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5739" y="5952410"/>
            <a:ext cx="3242648" cy="12006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40325" y="6819099"/>
            <a:ext cx="6031907" cy="27512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143042" y="3111834"/>
            <a:ext cx="5789872" cy="924924"/>
            <a:chOff x="11143042" y="3111834"/>
            <a:chExt cx="5789872" cy="9249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43042" y="3111834"/>
              <a:ext cx="5789872" cy="92492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31406" y="2510743"/>
            <a:ext cx="1328865" cy="89910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093357" y="2415120"/>
            <a:ext cx="2709321" cy="952381"/>
            <a:chOff x="10093357" y="2415120"/>
            <a:chExt cx="2709321" cy="95238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93357" y="2415120"/>
              <a:ext cx="2709321" cy="9523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52264" y="4487753"/>
            <a:ext cx="6171429" cy="4081371"/>
            <a:chOff x="10952264" y="4487753"/>
            <a:chExt cx="6171429" cy="40813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52264" y="4487753"/>
              <a:ext cx="6171429" cy="408137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07643" y="2515299"/>
            <a:ext cx="2200829" cy="81591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163886" y="3188604"/>
            <a:ext cx="6649602" cy="89229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789059" y="4444"/>
            <a:ext cx="6502791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807" y="2936233"/>
            <a:ext cx="18014053" cy="4862995"/>
            <a:chOff x="149807" y="2936233"/>
            <a:chExt cx="18014053" cy="48629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807" y="2936233"/>
              <a:ext cx="18014053" cy="48629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885" y="2936233"/>
            <a:ext cx="17896832" cy="4862995"/>
            <a:chOff x="209885" y="2936233"/>
            <a:chExt cx="17896832" cy="48629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885" y="2936233"/>
              <a:ext cx="17896832" cy="486299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1131" y="628474"/>
            <a:ext cx="7612220" cy="24380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45383" y="4444"/>
            <a:ext cx="6576677" cy="7887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00765" y="2037991"/>
            <a:ext cx="7207696" cy="7912273"/>
            <a:chOff x="10700765" y="2037991"/>
            <a:chExt cx="7207696" cy="79122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0765" y="2037991"/>
              <a:ext cx="7207696" cy="79122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1838" y="2634586"/>
            <a:ext cx="9816540" cy="1535298"/>
            <a:chOff x="561838" y="2634586"/>
            <a:chExt cx="9816540" cy="15352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1838" y="2634586"/>
              <a:ext cx="9816540" cy="15352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1838" y="4849421"/>
            <a:ext cx="9816540" cy="4790407"/>
            <a:chOff x="561838" y="4849421"/>
            <a:chExt cx="9816540" cy="47904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838" y="4849421"/>
              <a:ext cx="9816540" cy="479040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51131" y="628474"/>
            <a:ext cx="7545753" cy="24524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0835" y="2824943"/>
            <a:ext cx="9299173" cy="1184949"/>
            <a:chOff x="700835" y="2824943"/>
            <a:chExt cx="9299173" cy="11849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157806" y="2999702"/>
              <a:ext cx="835431" cy="835431"/>
              <a:chOff x="6157806" y="2999702"/>
              <a:chExt cx="835431" cy="83543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57806" y="2999702"/>
                <a:ext cx="835431" cy="83543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3996" y="2598857"/>
              <a:ext cx="5707116" cy="176919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96160" y="2598457"/>
              <a:ext cx="3470955" cy="17313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22600" y="5158301"/>
            <a:ext cx="5369531" cy="4141759"/>
            <a:chOff x="2722600" y="5158301"/>
            <a:chExt cx="5369531" cy="41417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76120" y="4989281"/>
              <a:ext cx="5239443" cy="118401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78037" y="6164532"/>
              <a:ext cx="5213977" cy="118401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02016" y="7324694"/>
              <a:ext cx="5850700" cy="118401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64628" y="8494388"/>
              <a:ext cx="6163462" cy="118401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86888" y="4444"/>
            <a:ext cx="6509305" cy="78874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20047" y="3039260"/>
            <a:ext cx="6907124" cy="5720928"/>
            <a:chOff x="1920047" y="3039260"/>
            <a:chExt cx="6907124" cy="57209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0047" y="3039260"/>
              <a:ext cx="6907124" cy="57209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45206" y="5266849"/>
            <a:ext cx="3638545" cy="3493339"/>
            <a:chOff x="10945206" y="5266849"/>
            <a:chExt cx="3638545" cy="34933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45206" y="5266849"/>
              <a:ext cx="3638545" cy="34933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1131" y="628474"/>
            <a:ext cx="7138506" cy="24524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78971" y="3062564"/>
            <a:ext cx="6774386" cy="23017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95098" y="4444"/>
            <a:ext cx="6484677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6300" y="4348453"/>
            <a:ext cx="5722633" cy="5189189"/>
            <a:chOff x="326300" y="4348453"/>
            <a:chExt cx="5722633" cy="51891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300" y="4348453"/>
              <a:ext cx="5722633" cy="51891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3908" y="2613327"/>
            <a:ext cx="5754131" cy="1476160"/>
            <a:chOff x="233908" y="2613327"/>
            <a:chExt cx="5754131" cy="14761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908" y="2613327"/>
              <a:ext cx="5754131" cy="14761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45526" y="2803116"/>
            <a:ext cx="1740820" cy="12058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8295" y="2875216"/>
            <a:ext cx="2709321" cy="952381"/>
            <a:chOff x="478295" y="2875216"/>
            <a:chExt cx="2709321" cy="9523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295" y="2875216"/>
              <a:ext cx="2709321" cy="95238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9367" y="3022828"/>
            <a:ext cx="2568076" cy="7901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128752" y="2613327"/>
            <a:ext cx="5894962" cy="1476160"/>
            <a:chOff x="6128752" y="2613327"/>
            <a:chExt cx="5894962" cy="147616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8752" y="2613327"/>
              <a:ext cx="5894962" cy="1476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82355" y="2875216"/>
            <a:ext cx="2709321" cy="952381"/>
            <a:chOff x="6382355" y="2875216"/>
            <a:chExt cx="2709321" cy="9523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82355" y="2875216"/>
              <a:ext cx="2709321" cy="95238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93418" y="3022832"/>
            <a:ext cx="2596648" cy="7901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277757" y="4348453"/>
            <a:ext cx="5722633" cy="5189189"/>
            <a:chOff x="6277757" y="4348453"/>
            <a:chExt cx="5722633" cy="51891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7757" y="4348453"/>
              <a:ext cx="5722633" cy="518918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4307" y="4688113"/>
            <a:ext cx="5551939" cy="368478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42460" y="4802350"/>
            <a:ext cx="5939569" cy="363681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12509" y="2803116"/>
            <a:ext cx="1712125" cy="120585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329174" y="2613327"/>
            <a:ext cx="5894962" cy="1476160"/>
            <a:chOff x="12329174" y="2613327"/>
            <a:chExt cx="5894962" cy="14761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29174" y="2613327"/>
              <a:ext cx="5894962" cy="14761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67334" y="2875216"/>
            <a:ext cx="2709321" cy="952381"/>
            <a:chOff x="12567334" y="2875216"/>
            <a:chExt cx="2709321" cy="95238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567334" y="2875216"/>
              <a:ext cx="2709321" cy="9523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15339" y="4348453"/>
            <a:ext cx="5722633" cy="5189189"/>
            <a:chOff x="12415339" y="4348453"/>
            <a:chExt cx="5722633" cy="51891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15339" y="4348453"/>
              <a:ext cx="5722633" cy="518918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78407" y="3022832"/>
            <a:ext cx="2596648" cy="79015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20289" y="4707251"/>
            <a:ext cx="5669540" cy="363681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417233" y="2824730"/>
            <a:ext cx="1790258" cy="119560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060655" y="628474"/>
            <a:ext cx="4448325" cy="245248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797021" y="4444"/>
            <a:ext cx="6484191" cy="7887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496986" y="-324438"/>
            <a:ext cx="31650254" cy="116275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054073" y="8599317"/>
            <a:ext cx="19508263" cy="12738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0654" y="628473"/>
            <a:ext cx="4457611" cy="24470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89545" y="4444"/>
            <a:ext cx="6501334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25062" y="2872481"/>
            <a:ext cx="8040277" cy="6030208"/>
            <a:chOff x="9425062" y="2872481"/>
            <a:chExt cx="8040277" cy="60302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5062" y="2872481"/>
              <a:ext cx="8040277" cy="60302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3033" y="2872481"/>
            <a:ext cx="8040277" cy="6030208"/>
            <a:chOff x="813033" y="2872481"/>
            <a:chExt cx="8040277" cy="60302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3033" y="2872481"/>
              <a:ext cx="8040277" cy="60302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0654" y="628473"/>
            <a:ext cx="4457611" cy="244703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4005" y="9001595"/>
            <a:ext cx="7623696" cy="7982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28809" y="9001595"/>
            <a:ext cx="7168020" cy="79826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94126" y="4444"/>
            <a:ext cx="6487591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496986" y="142401"/>
            <a:ext cx="31650254" cy="97601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498842" y="8230331"/>
            <a:ext cx="21793530" cy="121794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2559" y="628473"/>
            <a:ext cx="7117068" cy="24470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76993" y="4444"/>
            <a:ext cx="6529467" cy="78874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496986" y="232571"/>
            <a:ext cx="31650254" cy="93994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532873" y="8068492"/>
            <a:ext cx="19835720" cy="12179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0655" y="628474"/>
            <a:ext cx="5211353" cy="24524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92193" y="4444"/>
            <a:ext cx="6493391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496986" y="1803986"/>
            <a:ext cx="31650254" cy="57084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549151" y="7265400"/>
            <a:ext cx="21877206" cy="121794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0655" y="628474"/>
            <a:ext cx="5211353" cy="24524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94126" y="4444"/>
            <a:ext cx="6487591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97" y="6613102"/>
            <a:ext cx="3453051" cy="886344"/>
            <a:chOff x="3713997" y="6613102"/>
            <a:chExt cx="3453051" cy="8863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97" y="6613102"/>
              <a:ext cx="3453051" cy="8863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37174" y="6691279"/>
            <a:ext cx="5259352" cy="8145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16331" y="6613102"/>
            <a:ext cx="3453051" cy="886344"/>
            <a:chOff x="7416331" y="6613102"/>
            <a:chExt cx="3453051" cy="8863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16331" y="6613102"/>
              <a:ext cx="3453051" cy="88634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48298" y="6691288"/>
            <a:ext cx="4869733" cy="8145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18665" y="6613102"/>
            <a:ext cx="3453051" cy="886344"/>
            <a:chOff x="11118665" y="6613102"/>
            <a:chExt cx="3453051" cy="8863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18665" y="6613102"/>
              <a:ext cx="3453051" cy="8863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49783" y="6692897"/>
            <a:ext cx="5131896" cy="8120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99308" y="3605406"/>
            <a:ext cx="9072408" cy="1877992"/>
            <a:chOff x="5499308" y="3605406"/>
            <a:chExt cx="9072408" cy="18779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9308" y="3605406"/>
              <a:ext cx="9072408" cy="18779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13997" y="3904834"/>
            <a:ext cx="1381138" cy="1279134"/>
            <a:chOff x="3713997" y="3904834"/>
            <a:chExt cx="1381138" cy="12791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13997" y="3904834"/>
              <a:ext cx="1381138" cy="12791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9681" y="-3370319"/>
            <a:ext cx="17026352" cy="17026352"/>
            <a:chOff x="629681" y="-3370319"/>
            <a:chExt cx="17026352" cy="170263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9681" y="-3370319"/>
              <a:ext cx="17026352" cy="170263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39251" y="-2260749"/>
            <a:ext cx="14807212" cy="14807212"/>
            <a:chOff x="1739251" y="-2260749"/>
            <a:chExt cx="14807212" cy="148072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9251" y="-2260749"/>
              <a:ext cx="14807212" cy="1480721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40006" y="3431652"/>
            <a:ext cx="2755374" cy="256461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39450" y="4444"/>
            <a:ext cx="6796029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25062" y="2857037"/>
            <a:ext cx="8040277" cy="6030208"/>
            <a:chOff x="9425062" y="2857037"/>
            <a:chExt cx="8040277" cy="60302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5062" y="2857037"/>
              <a:ext cx="8040277" cy="60302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3033" y="2857037"/>
            <a:ext cx="8040277" cy="6030208"/>
            <a:chOff x="813033" y="2857037"/>
            <a:chExt cx="8040277" cy="60302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3033" y="2857037"/>
              <a:ext cx="8040277" cy="60302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0655" y="628474"/>
            <a:ext cx="5211353" cy="24524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9103" y="9086196"/>
            <a:ext cx="5564505" cy="7951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21704" y="9086196"/>
            <a:ext cx="5184972" cy="7951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97269" y="4444"/>
            <a:ext cx="6486458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496986" y="232571"/>
            <a:ext cx="31650254" cy="93994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656435" y="8068489"/>
            <a:ext cx="20974939" cy="12179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0655" y="628474"/>
            <a:ext cx="6170096" cy="24524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53583" y="4444"/>
            <a:ext cx="6560372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45654" y="2857037"/>
            <a:ext cx="8019685" cy="6014764"/>
            <a:chOff x="9445654" y="2857037"/>
            <a:chExt cx="8019685" cy="60147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5654" y="2857037"/>
              <a:ext cx="8019685" cy="60147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2441" y="2857037"/>
            <a:ext cx="8019685" cy="6014764"/>
            <a:chOff x="792441" y="2857037"/>
            <a:chExt cx="8019685" cy="60147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441" y="2857037"/>
              <a:ext cx="8019685" cy="60147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0655" y="628474"/>
            <a:ext cx="11557372" cy="24524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4005" y="9001595"/>
            <a:ext cx="7623696" cy="7982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28809" y="9001595"/>
            <a:ext cx="7168020" cy="79826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95098" y="4444"/>
            <a:ext cx="6492972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496986" y="699410"/>
            <a:ext cx="31650254" cy="753212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805195" y="7713276"/>
            <a:ext cx="21040102" cy="121794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0655" y="628474"/>
            <a:ext cx="6170096" cy="24524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03298" y="4444"/>
            <a:ext cx="6468372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537439" y="81069"/>
            <a:ext cx="31812063" cy="100054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570092" y="6833781"/>
            <a:ext cx="31855601" cy="30056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32083" y="628474"/>
            <a:ext cx="11378725" cy="24524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05231" y="4444"/>
            <a:ext cx="6472096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2145" y="2857037"/>
            <a:ext cx="8040277" cy="6030208"/>
            <a:chOff x="782145" y="2857037"/>
            <a:chExt cx="8040277" cy="60302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145" y="2857037"/>
              <a:ext cx="8040277" cy="60302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45654" y="2857037"/>
            <a:ext cx="8040277" cy="6030208"/>
            <a:chOff x="9445654" y="2857037"/>
            <a:chExt cx="8040277" cy="60302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5654" y="2857037"/>
              <a:ext cx="8040277" cy="60302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776676" y="9015134"/>
            <a:ext cx="19112800" cy="11273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60655" y="628474"/>
            <a:ext cx="14541982" cy="24524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97745" y="4444"/>
            <a:ext cx="6485029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2441" y="2841593"/>
            <a:ext cx="8040277" cy="6030208"/>
            <a:chOff x="792441" y="2841593"/>
            <a:chExt cx="8040277" cy="60302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441" y="2841593"/>
              <a:ext cx="8040277" cy="60302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45654" y="2841593"/>
            <a:ext cx="8040277" cy="6030208"/>
            <a:chOff x="9445654" y="2841593"/>
            <a:chExt cx="8040277" cy="60302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5654" y="2841593"/>
              <a:ext cx="8040277" cy="60302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728995" y="9053813"/>
            <a:ext cx="19000629" cy="11135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60655" y="628474"/>
            <a:ext cx="14531563" cy="24524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02336" y="4444"/>
            <a:ext cx="6471258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496986" y="-9639"/>
            <a:ext cx="31650254" cy="103049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1131" y="628474"/>
            <a:ext cx="13615381" cy="24409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85202" y="4444"/>
            <a:ext cx="6513134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1098" y="2857037"/>
            <a:ext cx="8029925" cy="6022443"/>
            <a:chOff x="9461098" y="2857037"/>
            <a:chExt cx="8029925" cy="60224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61098" y="2857037"/>
              <a:ext cx="8029925" cy="60224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4788" y="2857037"/>
            <a:ext cx="8029925" cy="6022443"/>
            <a:chOff x="774788" y="2857037"/>
            <a:chExt cx="8029925" cy="60224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4788" y="2857037"/>
              <a:ext cx="8029925" cy="6022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1131" y="628474"/>
            <a:ext cx="7935391" cy="24524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326" y="9001593"/>
            <a:ext cx="7590115" cy="7982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64878" y="9001593"/>
            <a:ext cx="7512315" cy="79826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00402" y="4444"/>
            <a:ext cx="6477058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5" y="6399607"/>
            <a:ext cx="15729453" cy="34842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0597" y="648807"/>
            <a:ext cx="6177534" cy="245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7" y="1238430"/>
            <a:ext cx="800092" cy="831545"/>
            <a:chOff x="1319227" y="1238430"/>
            <a:chExt cx="800092" cy="8315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9227" y="1238430"/>
              <a:ext cx="800092" cy="8315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97667" y="5303491"/>
            <a:ext cx="1130518" cy="1130518"/>
            <a:chOff x="8197667" y="5303491"/>
            <a:chExt cx="1130518" cy="11305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197667" y="5303491"/>
              <a:ext cx="1130518" cy="11305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7282" y="2484979"/>
            <a:ext cx="15866701" cy="348424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02336" y="4444"/>
            <a:ext cx="6471258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334" y="1029404"/>
            <a:ext cx="2755374" cy="25646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68102" y="1193139"/>
            <a:ext cx="9998385" cy="1523810"/>
            <a:chOff x="6968102" y="1193139"/>
            <a:chExt cx="9998385" cy="15238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8102" y="1193139"/>
              <a:ext cx="9998385" cy="15238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76809" y="1431234"/>
            <a:ext cx="2709321" cy="1047619"/>
            <a:chOff x="7276809" y="1431234"/>
            <a:chExt cx="2709321" cy="10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6809" y="1431234"/>
              <a:ext cx="2709321" cy="10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99726" y="1589450"/>
            <a:ext cx="2653371" cy="8281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34278" y="1370336"/>
            <a:ext cx="4862896" cy="12924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12485" y="3096655"/>
            <a:ext cx="9998385" cy="1523810"/>
            <a:chOff x="7012485" y="3096655"/>
            <a:chExt cx="9998385" cy="15238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2485" y="3096655"/>
              <a:ext cx="9998385" cy="15238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21192" y="3334751"/>
            <a:ext cx="2709321" cy="1047619"/>
            <a:chOff x="7321192" y="3334751"/>
            <a:chExt cx="2709321" cy="10476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21192" y="3334751"/>
              <a:ext cx="2709321" cy="10476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4107" y="3492964"/>
            <a:ext cx="2634324" cy="8281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78659" y="3308431"/>
            <a:ext cx="1965362" cy="11620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34676" y="5000172"/>
            <a:ext cx="9998385" cy="1523810"/>
            <a:chOff x="7034676" y="5000172"/>
            <a:chExt cx="9998385" cy="15238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34676" y="5000172"/>
              <a:ext cx="9998385" cy="15238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43383" y="5238267"/>
            <a:ext cx="2709321" cy="1047619"/>
            <a:chOff x="7343383" y="5238267"/>
            <a:chExt cx="2709321" cy="10476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43383" y="5238267"/>
              <a:ext cx="2709321" cy="10476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19260" y="5393269"/>
            <a:ext cx="1481343" cy="82810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00850" y="5211945"/>
            <a:ext cx="2889134" cy="11906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34676" y="6903688"/>
            <a:ext cx="9998385" cy="1523810"/>
            <a:chOff x="7034676" y="6903688"/>
            <a:chExt cx="9998385" cy="15238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34676" y="6903688"/>
              <a:ext cx="9998385" cy="15238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43383" y="7141783"/>
            <a:ext cx="2709321" cy="1047619"/>
            <a:chOff x="7343383" y="7141783"/>
            <a:chExt cx="2709321" cy="104761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43383" y="7141783"/>
              <a:ext cx="2709321" cy="10476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7274" y="1746924"/>
            <a:ext cx="731247" cy="831545"/>
            <a:chOff x="907274" y="1746924"/>
            <a:chExt cx="731247" cy="83154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7274" y="1746924"/>
              <a:ext cx="731247" cy="83154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66298" y="7299993"/>
            <a:ext cx="2653371" cy="82810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00850" y="7080878"/>
            <a:ext cx="4862896" cy="129241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650898" y="4444"/>
            <a:ext cx="6761686" cy="78874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1131" y="628474"/>
            <a:ext cx="4543563" cy="245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6715" y="4424196"/>
            <a:ext cx="5722633" cy="5189189"/>
            <a:chOff x="2386715" y="4424196"/>
            <a:chExt cx="5722633" cy="5189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6715" y="4424196"/>
              <a:ext cx="5722633" cy="5189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0966" y="2506989"/>
            <a:ext cx="5754131" cy="1476160"/>
            <a:chOff x="2370966" y="2506989"/>
            <a:chExt cx="5754131" cy="14761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0966" y="2506989"/>
              <a:ext cx="5754131" cy="14761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27678" y="2727669"/>
            <a:ext cx="1691382" cy="12058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95290" y="2753435"/>
            <a:ext cx="2709321" cy="952381"/>
            <a:chOff x="2695290" y="2753435"/>
            <a:chExt cx="2709321" cy="9523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5290" y="2753435"/>
              <a:ext cx="2709321" cy="9523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06363" y="2901046"/>
            <a:ext cx="2568076" cy="7901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344111" y="2753435"/>
            <a:ext cx="2709321" cy="952381"/>
            <a:chOff x="10344111" y="2753435"/>
            <a:chExt cx="2709321" cy="952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44111" y="2753435"/>
              <a:ext cx="2709321" cy="9523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92116" y="4424196"/>
            <a:ext cx="5722633" cy="5189189"/>
            <a:chOff x="10192116" y="4424196"/>
            <a:chExt cx="5722633" cy="51891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92116" y="4424196"/>
              <a:ext cx="5722633" cy="51891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19786" y="2515226"/>
            <a:ext cx="5894962" cy="1476160"/>
            <a:chOff x="10019786" y="2515226"/>
            <a:chExt cx="5894962" cy="14761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19786" y="2515226"/>
              <a:ext cx="5894962" cy="147616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55174" y="2901050"/>
            <a:ext cx="2596648" cy="79015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73279" y="4811841"/>
            <a:ext cx="5613284" cy="278342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88260" y="4811841"/>
            <a:ext cx="5523036" cy="357488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30888" y="2700088"/>
            <a:ext cx="1711639" cy="120585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08717" y="4444"/>
            <a:ext cx="6444524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559" y="628474"/>
            <a:ext cx="12492277" cy="244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593335" y="1249271"/>
            <a:ext cx="31650254" cy="57084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65040" y="4444"/>
            <a:ext cx="6515705" cy="78874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559" y="628474"/>
            <a:ext cx="11379734" cy="244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593335" y="1249271"/>
            <a:ext cx="31650254" cy="57084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06545" y="4444"/>
            <a:ext cx="6451039" cy="78874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941200" y="-999923"/>
            <a:ext cx="34134084" cy="103049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0134" y="-68125"/>
            <a:ext cx="7900200" cy="24516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7755" y="496540"/>
            <a:ext cx="800092" cy="800092"/>
            <a:chOff x="587755" y="496540"/>
            <a:chExt cx="800092" cy="8000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755" y="496540"/>
              <a:ext cx="800092" cy="80009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941200" y="5397536"/>
            <a:ext cx="34134084" cy="61829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4755" y="4444"/>
            <a:ext cx="6426410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4788" y="2857037"/>
            <a:ext cx="8029925" cy="6022443"/>
            <a:chOff x="774788" y="2857037"/>
            <a:chExt cx="8029925" cy="60224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788" y="2857037"/>
              <a:ext cx="8029925" cy="60224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61098" y="2857037"/>
            <a:ext cx="8029925" cy="6022443"/>
            <a:chOff x="9461098" y="2857037"/>
            <a:chExt cx="8029925" cy="60224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1098" y="2857037"/>
              <a:ext cx="8029925" cy="60224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07795" y="9179398"/>
            <a:ext cx="17928191" cy="11057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1131" y="628474"/>
            <a:ext cx="10654791" cy="24409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16678" y="4444"/>
            <a:ext cx="6430162" cy="78874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4788" y="2857037"/>
            <a:ext cx="8029925" cy="6022443"/>
            <a:chOff x="774788" y="2857037"/>
            <a:chExt cx="8029925" cy="60224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788" y="2857037"/>
              <a:ext cx="8029925" cy="60224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61098" y="2857037"/>
            <a:ext cx="8029925" cy="6022443"/>
            <a:chOff x="9461098" y="2857037"/>
            <a:chExt cx="8029925" cy="60224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1098" y="2857037"/>
              <a:ext cx="8029925" cy="60224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71131" y="655140"/>
            <a:ext cx="16048629" cy="22719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32884" y="9170484"/>
            <a:ext cx="18096697" cy="11094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09202" y="4444"/>
            <a:ext cx="6443067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585613" y="-572309"/>
            <a:ext cx="31619366" cy="12994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1131" y="628474"/>
            <a:ext cx="10471658" cy="245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13783" y="4444"/>
            <a:ext cx="6429324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8341" y="2282072"/>
            <a:ext cx="800092" cy="800092"/>
            <a:chOff x="1288341" y="2282072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341" y="2282072"/>
              <a:ext cx="800092" cy="8000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0243" y="1717407"/>
            <a:ext cx="6151048" cy="24524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00772" y="4230590"/>
            <a:ext cx="9445817" cy="5189189"/>
            <a:chOff x="8200772" y="4230590"/>
            <a:chExt cx="9445817" cy="5189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0772" y="4230590"/>
              <a:ext cx="9445817" cy="5189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00772" y="2282072"/>
            <a:ext cx="9445817" cy="1476160"/>
            <a:chOff x="8200772" y="2282072"/>
            <a:chExt cx="9445817" cy="14761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00772" y="2282072"/>
              <a:ext cx="9445817" cy="14761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22563" y="2376130"/>
            <a:ext cx="2237801" cy="14406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25097" y="2528518"/>
            <a:ext cx="4331737" cy="952381"/>
            <a:chOff x="8525097" y="2528518"/>
            <a:chExt cx="4331737" cy="9523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25097" y="2528518"/>
              <a:ext cx="4331737" cy="9523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74034" y="2622869"/>
            <a:ext cx="3679810" cy="87925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74518" y="4539565"/>
            <a:ext cx="9192798" cy="453167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96650" y="4444"/>
            <a:ext cx="6471200" cy="78874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9681" y="-3370319"/>
            <a:ext cx="17026352" cy="17026352"/>
            <a:chOff x="629681" y="-3370319"/>
            <a:chExt cx="17026352" cy="170263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681" y="-3370319"/>
              <a:ext cx="17026352" cy="170263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9251" y="-2260749"/>
            <a:ext cx="14807212" cy="14807212"/>
            <a:chOff x="1739251" y="-2260749"/>
            <a:chExt cx="14807212" cy="148072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9251" y="-2260749"/>
              <a:ext cx="14807212" cy="148072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107444" y="3152511"/>
            <a:ext cx="19765667" cy="453015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9681" y="-3370319"/>
            <a:ext cx="17026352" cy="17026352"/>
            <a:chOff x="629681" y="-3370319"/>
            <a:chExt cx="17026352" cy="170263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681" y="-3370319"/>
              <a:ext cx="17026352" cy="170263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9251" y="-2260749"/>
            <a:ext cx="14807212" cy="14807212"/>
            <a:chOff x="1739251" y="-2260749"/>
            <a:chExt cx="14807212" cy="148072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9251" y="-2260749"/>
              <a:ext cx="14807212" cy="148072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851429" y="2206872"/>
            <a:ext cx="29907472" cy="65544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97" y="6613102"/>
            <a:ext cx="3453051" cy="886344"/>
            <a:chOff x="3713997" y="6613102"/>
            <a:chExt cx="3453051" cy="8863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97" y="6613102"/>
              <a:ext cx="3453051" cy="8863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85888" y="6732345"/>
            <a:ext cx="4848610" cy="7794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9681" y="-3370319"/>
            <a:ext cx="17026352" cy="17026352"/>
            <a:chOff x="629681" y="-3370319"/>
            <a:chExt cx="17026352" cy="170263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681" y="-3370319"/>
              <a:ext cx="17026352" cy="170263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9251" y="-2260749"/>
            <a:ext cx="14807212" cy="14807212"/>
            <a:chOff x="1739251" y="-2260749"/>
            <a:chExt cx="14807212" cy="148072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9251" y="-2260749"/>
              <a:ext cx="14807212" cy="148072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16331" y="6613102"/>
            <a:ext cx="3453051" cy="886344"/>
            <a:chOff x="7416331" y="6613102"/>
            <a:chExt cx="3453051" cy="8863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16331" y="6613102"/>
              <a:ext cx="3453051" cy="88634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48640" y="6692907"/>
            <a:ext cx="4868705" cy="8120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18665" y="6613102"/>
            <a:ext cx="3453051" cy="886344"/>
            <a:chOff x="11118665" y="6613102"/>
            <a:chExt cx="3453051" cy="8863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18665" y="6613102"/>
              <a:ext cx="3453051" cy="88634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78355" y="6692897"/>
            <a:ext cx="5131896" cy="8120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499308" y="3605406"/>
            <a:ext cx="9072408" cy="1877992"/>
            <a:chOff x="5499308" y="3605406"/>
            <a:chExt cx="9072408" cy="18779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99308" y="3605406"/>
              <a:ext cx="9072408" cy="18779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13997" y="3904834"/>
            <a:ext cx="1381138" cy="1279134"/>
            <a:chOff x="3713997" y="3904834"/>
            <a:chExt cx="1381138" cy="12791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13997" y="3904834"/>
              <a:ext cx="1381138" cy="127913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39291" y="3534886"/>
            <a:ext cx="5182755" cy="243806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33898" y="4444"/>
            <a:ext cx="6812686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093" y="937645"/>
            <a:ext cx="3518391" cy="25741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3990" y="3570142"/>
            <a:ext cx="2709321" cy="1047619"/>
            <a:chOff x="1223990" y="3570142"/>
            <a:chExt cx="2709321" cy="10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3990" y="3570142"/>
              <a:ext cx="2709321" cy="10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7983" y="3699781"/>
            <a:ext cx="2104714" cy="8947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06972" y="3457381"/>
            <a:ext cx="3917682" cy="14464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2494" y="5802627"/>
            <a:ext cx="11466187" cy="22812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62642" y="3570142"/>
            <a:ext cx="2709321" cy="1047619"/>
            <a:chOff x="9562642" y="3570142"/>
            <a:chExt cx="2709321" cy="10476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62642" y="3570142"/>
              <a:ext cx="2709321" cy="10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47322" y="3371315"/>
            <a:ext cx="7607979" cy="1476160"/>
            <a:chOff x="9247322" y="3371315"/>
            <a:chExt cx="7607979" cy="14761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47322" y="3371315"/>
              <a:ext cx="7607979" cy="14761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7323" y="3393966"/>
            <a:ext cx="7607979" cy="1476160"/>
            <a:chOff x="937323" y="3393966"/>
            <a:chExt cx="7607979" cy="14761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7323" y="3393966"/>
              <a:ext cx="7607979" cy="147616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75283" y="3699785"/>
            <a:ext cx="2759324" cy="8566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55148" y="3534571"/>
            <a:ext cx="4261406" cy="13695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195766" y="9705425"/>
            <a:ext cx="3339972" cy="72361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38478" y="4444"/>
            <a:ext cx="6798943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0664" y="1065527"/>
            <a:ext cx="4429182" cy="24380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3038" y="2947420"/>
            <a:ext cx="2709321" cy="1047619"/>
            <a:chOff x="1243038" y="2947420"/>
            <a:chExt cx="2709321" cy="10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3038" y="2947420"/>
              <a:ext cx="2709321" cy="10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7688" y="3114259"/>
            <a:ext cx="2511782" cy="7968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34062" y="2947420"/>
            <a:ext cx="2709321" cy="1047619"/>
            <a:chOff x="4634062" y="2947420"/>
            <a:chExt cx="2709321" cy="10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4062" y="2947420"/>
              <a:ext cx="2709321" cy="10476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98878" y="3114259"/>
            <a:ext cx="2611639" cy="7968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26822" y="2947420"/>
            <a:ext cx="2709321" cy="1047619"/>
            <a:chOff x="8026822" y="2947420"/>
            <a:chExt cx="2709321" cy="10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26822" y="2947420"/>
              <a:ext cx="2709321" cy="10476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91821" y="3114259"/>
            <a:ext cx="2711458" cy="7968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397920" y="2947420"/>
            <a:ext cx="2709321" cy="1047619"/>
            <a:chOff x="11397920" y="2947420"/>
            <a:chExt cx="2709321" cy="1047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7920" y="2947420"/>
              <a:ext cx="2709321" cy="10476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83716" y="3114259"/>
            <a:ext cx="2690448" cy="7968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802815" y="2947420"/>
            <a:ext cx="2709321" cy="1047619"/>
            <a:chOff x="14802815" y="2947420"/>
            <a:chExt cx="2709321" cy="10476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02815" y="2947420"/>
              <a:ext cx="2709321" cy="10476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92659" y="3114259"/>
            <a:ext cx="2686839" cy="79686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0664" y="5104102"/>
            <a:ext cx="7891382" cy="243806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43038" y="6985995"/>
            <a:ext cx="2709321" cy="1047619"/>
            <a:chOff x="1243038" y="6985995"/>
            <a:chExt cx="2709321" cy="104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3038" y="6985995"/>
              <a:ext cx="2709321" cy="104761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7193" y="7162364"/>
            <a:ext cx="2392125" cy="7778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34062" y="6985995"/>
            <a:ext cx="2709321" cy="1047619"/>
            <a:chOff x="4634062" y="6985995"/>
            <a:chExt cx="2709321" cy="104761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34062" y="6985995"/>
              <a:ext cx="2709321" cy="104761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326336" y="7162364"/>
            <a:ext cx="2765001" cy="7778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026822" y="6985995"/>
            <a:ext cx="2709321" cy="1047619"/>
            <a:chOff x="8026822" y="6985995"/>
            <a:chExt cx="2709321" cy="104761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26822" y="6985995"/>
              <a:ext cx="2709321" cy="104761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849383" y="7157450"/>
            <a:ext cx="2654429" cy="8073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7920" y="6985995"/>
            <a:ext cx="2709321" cy="1047619"/>
            <a:chOff x="11397920" y="6985995"/>
            <a:chExt cx="2709321" cy="104761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97920" y="6985995"/>
              <a:ext cx="2709321" cy="104761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488021" y="7155621"/>
            <a:ext cx="2229077" cy="80733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195766" y="9705425"/>
            <a:ext cx="3339972" cy="72361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630869" y="4444"/>
            <a:ext cx="6802724" cy="7887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4441" y="3020331"/>
            <a:ext cx="17896832" cy="3784623"/>
            <a:chOff x="194441" y="3020331"/>
            <a:chExt cx="17896832" cy="37846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41" y="3020331"/>
              <a:ext cx="17896832" cy="37846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4441" y="3862874"/>
            <a:ext cx="17896832" cy="2559967"/>
            <a:chOff x="194441" y="3862874"/>
            <a:chExt cx="17896832" cy="25599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441" y="3862874"/>
              <a:ext cx="17896832" cy="25599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88552" y="3148013"/>
            <a:ext cx="3166839" cy="7181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206" y="1271184"/>
            <a:ext cx="6181518" cy="22455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3556" y="1891813"/>
            <a:ext cx="589767" cy="589767"/>
            <a:chOff x="763556" y="1891813"/>
            <a:chExt cx="589767" cy="5897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556" y="1891813"/>
              <a:ext cx="589767" cy="5897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12251" y="3808263"/>
            <a:ext cx="4289574" cy="2747654"/>
            <a:chOff x="14012251" y="3808263"/>
            <a:chExt cx="4289574" cy="27476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12251" y="3808263"/>
              <a:ext cx="4289574" cy="27476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98772" y="3807126"/>
            <a:ext cx="4289574" cy="2747654"/>
            <a:chOff x="9998772" y="3807126"/>
            <a:chExt cx="4289574" cy="27476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98772" y="3807126"/>
              <a:ext cx="4289574" cy="27476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57212" y="3815362"/>
            <a:ext cx="4289574" cy="2747654"/>
            <a:chOff x="5957212" y="3815362"/>
            <a:chExt cx="4289574" cy="27476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57212" y="3815362"/>
              <a:ext cx="4289574" cy="27476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56410" y="3826173"/>
            <a:ext cx="4289574" cy="2747654"/>
            <a:chOff x="1956410" y="3826173"/>
            <a:chExt cx="4289574" cy="274765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56410" y="3826173"/>
              <a:ext cx="4289574" cy="27476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619" y="3826173"/>
            <a:ext cx="2144787" cy="2747654"/>
            <a:chOff x="47619" y="3826173"/>
            <a:chExt cx="2144787" cy="27476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619" y="3826173"/>
              <a:ext cx="2144787" cy="274765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4162" y="2177466"/>
            <a:ext cx="14459867" cy="7236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25124" y="3144714"/>
            <a:ext cx="3252020" cy="71815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54000" y="3166762"/>
            <a:ext cx="3337163" cy="71815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43524" y="3148009"/>
            <a:ext cx="3319858" cy="71815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815490" y="3166762"/>
            <a:ext cx="3316172" cy="71815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070309" y="6699794"/>
            <a:ext cx="3339972" cy="72361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46078" y="4444"/>
            <a:ext cx="6766620" cy="7982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4441" y="3020331"/>
            <a:ext cx="17896832" cy="3983577"/>
            <a:chOff x="194441" y="3020331"/>
            <a:chExt cx="17896832" cy="39835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41" y="3020331"/>
              <a:ext cx="17896832" cy="3983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4441" y="3862874"/>
            <a:ext cx="17896832" cy="2559967"/>
            <a:chOff x="194441" y="3862874"/>
            <a:chExt cx="17896832" cy="25599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441" y="3862874"/>
              <a:ext cx="17896832" cy="25599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14367" y="3788078"/>
            <a:ext cx="13412640" cy="2747654"/>
            <a:chOff x="2514367" y="3788078"/>
            <a:chExt cx="13412640" cy="27476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4367" y="3788078"/>
              <a:ext cx="13412640" cy="27476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80036" y="3788078"/>
            <a:ext cx="7814851" cy="2747654"/>
            <a:chOff x="5280036" y="3788078"/>
            <a:chExt cx="7814851" cy="27476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80036" y="3788078"/>
              <a:ext cx="7814851" cy="274765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86022" y="3166762"/>
            <a:ext cx="3361791" cy="7181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70309" y="6898748"/>
            <a:ext cx="3339972" cy="7236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86022" y="6492113"/>
            <a:ext cx="3361791" cy="71815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9206" y="1148397"/>
            <a:ext cx="2447975" cy="2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63556" y="1891813"/>
            <a:ext cx="589767" cy="589767"/>
            <a:chOff x="763556" y="1891813"/>
            <a:chExt cx="589767" cy="5897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3556" y="1891813"/>
              <a:ext cx="589767" cy="58976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38478" y="4444"/>
            <a:ext cx="6798943" cy="7982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2023-10-11T15:03:09Z</dcterms:created>
  <dcterms:modified xsi:type="dcterms:W3CDTF">2023-10-11T15:03:09Z</dcterms:modified>
</cp:coreProperties>
</file>